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22F"/>
    <a:srgbClr val="2245B5"/>
    <a:srgbClr val="FFFFFF"/>
    <a:srgbClr val="297AFF"/>
    <a:srgbClr val="1966FF"/>
    <a:srgbClr val="1D3966"/>
    <a:srgbClr val="CBDEFA"/>
    <a:srgbClr val="B1CAF9"/>
    <a:srgbClr val="DAEFFD"/>
    <a:srgbClr val="8DCD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2904.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1.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2.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3.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cap="all" spc="120" normalizeH="0" baseline="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40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rPr>
              <a:t>2023-2028</a:t>
            </a:r>
            <a:r>
              <a:rPr lang="zh-CN" altLang="en-US" sz="140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rPr>
              <a:t>年中国智能制造市场规模</a:t>
            </a:r>
            <a:endParaRPr lang="zh-CN" altLang="en-US" sz="140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lang="zh-CN" sz="1600" b="1" i="0" u="none" strike="noStrike" kern="1200" cap="all" spc="120" normalizeH="0" baseline="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rPr>
              <a:t>预测趋势图（亿元）</a:t>
            </a:r>
            <a:endParaRPr lang="zh-CN" altLang="en-US" sz="140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lang="zh-CN" sz="1600" b="1" i="0" u="none" strike="noStrike" kern="1200" cap="all" spc="120" normalizeH="0" baseline="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140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c:rich>
      </c:tx>
      <c:layout>
        <c:manualLayout>
          <c:xMode val="edge"/>
          <c:yMode val="edge"/>
          <c:x val="0.199895068205666"/>
          <c:y val="0.0109289617486339"/>
        </c:manualLayout>
      </c:layout>
      <c:overlay val="0"/>
      <c:spPr>
        <a:noFill/>
        <a:ln>
          <a:noFill/>
        </a:ln>
        <a:effectLst/>
      </c:spPr>
    </c:title>
    <c:autoTitleDeleted val="0"/>
    <c:plotArea>
      <c:layout>
        <c:manualLayout>
          <c:layoutTarget val="inner"/>
          <c:xMode val="edge"/>
          <c:yMode val="edge"/>
          <c:x val="0.11760207235712"/>
          <c:y val="0.158078204495785"/>
          <c:w val="0.878462985355367"/>
          <c:h val="0.702322524101665"/>
        </c:manualLayout>
      </c:layout>
      <c:barChart>
        <c:barDir val="col"/>
        <c:grouping val="clustered"/>
        <c:varyColors val="0"/>
        <c:ser>
          <c:idx val="0"/>
          <c:order val="0"/>
          <c:tx>
            <c:strRef>
              <c:f>Sheet1!$B$1</c:f>
              <c:strCache>
                <c:ptCount val="1"/>
                <c:pt idx="0">
                  <c:v>2023</c:v>
                </c:pt>
              </c:strCache>
            </c:strRef>
          </c:tx>
          <c:spPr>
            <a:gradFill>
              <a:gsLst>
                <a:gs pos="0">
                  <a:srgbClr val="012D86"/>
                </a:gs>
                <a:gs pos="100000">
                  <a:srgbClr val="0E2557"/>
                </a:gs>
              </a:gsLst>
              <a:lin scaled="0"/>
            </a:gra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lang="zh-CN" sz="800" b="0" i="0" u="none" strike="noStrike" kern="1200" baseline="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Sheet1!$A$2:$A$7</c:f>
              <c:numCache>
                <c:formatCode>General</c:formatCode>
                <c:ptCount val="6"/>
                <c:pt idx="0">
                  <c:v>2023</c:v>
                </c:pt>
                <c:pt idx="1">
                  <c:v>2024</c:v>
                </c:pt>
                <c:pt idx="2">
                  <c:v>2025</c:v>
                </c:pt>
                <c:pt idx="3">
                  <c:v>2026</c:v>
                </c:pt>
                <c:pt idx="4">
                  <c:v>2027</c:v>
                </c:pt>
                <c:pt idx="5">
                  <c:v>2028</c:v>
                </c:pt>
              </c:numCache>
            </c:numRef>
          </c:cat>
          <c:val>
            <c:numRef>
              <c:f>Sheet1!$B$2:$B$7</c:f>
              <c:numCache>
                <c:formatCode>General</c:formatCode>
                <c:ptCount val="6"/>
                <c:pt idx="0">
                  <c:v>30000</c:v>
                </c:pt>
                <c:pt idx="1">
                  <c:v>38000</c:v>
                </c:pt>
                <c:pt idx="2">
                  <c:v>48000</c:v>
                </c:pt>
                <c:pt idx="3">
                  <c:v>59000</c:v>
                </c:pt>
                <c:pt idx="4">
                  <c:v>72000</c:v>
                </c:pt>
                <c:pt idx="5">
                  <c:v>90000</c:v>
                </c:pt>
              </c:numCache>
            </c:numRef>
          </c:val>
        </c:ser>
        <c:dLbls>
          <c:showLegendKey val="0"/>
          <c:showVal val="1"/>
          <c:showCatName val="0"/>
          <c:showSerName val="0"/>
          <c:showPercent val="0"/>
          <c:showBubbleSize val="0"/>
        </c:dLbls>
        <c:gapWidth val="444"/>
        <c:overlap val="-90"/>
        <c:axId val="825111003"/>
        <c:axId val="932432544"/>
      </c:barChart>
      <c:catAx>
        <c:axId val="8251110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cap="all" spc="120" normalizeH="0" baseline="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932432544"/>
        <c:crosses val="autoZero"/>
        <c:auto val="1"/>
        <c:lblAlgn val="ctr"/>
        <c:lblOffset val="100"/>
        <c:noMultiLvlLbl val="0"/>
      </c:catAx>
      <c:valAx>
        <c:axId val="932432544"/>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825111003"/>
        <c:crosses val="autoZero"/>
        <c:crossBetween val="between"/>
      </c:valAx>
      <c:spPr>
        <a:noFill/>
        <a:ln>
          <a:noFill/>
        </a:ln>
        <a:effectLst/>
      </c:spPr>
    </c:plotArea>
    <c:plotVisOnly val="1"/>
    <c:dispBlanksAs val="gap"/>
    <c:showDLblsOverMax val="0"/>
  </c:chart>
  <c:spPr>
    <a:solidFill>
      <a:schemeClr val="lt1"/>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lang="zh-CN">
          <a:solidFill>
            <a:srgbClr val="0D003A"/>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2000" b="1" i="0" u="none" strike="noStrike" kern="1200" cap="all" baseline="0">
                <a:solidFill>
                  <a:srgbClr val="071F65"/>
                </a:solidFill>
                <a:latin typeface="+mn-lt"/>
                <a:ea typeface="+mn-ea"/>
                <a:cs typeface="+mn-cs"/>
              </a:defRPr>
            </a:pPr>
            <a:r>
              <a:rPr sz="2000" b="1">
                <a:solidFill>
                  <a:srgbClr val="071F65"/>
                </a:solidFill>
              </a:rPr>
              <a:t>旋转机械故障</a:t>
            </a:r>
            <a:endParaRPr sz="2000" b="1">
              <a:solidFill>
                <a:srgbClr val="071F65"/>
              </a:solidFill>
            </a:endParaRPr>
          </a:p>
        </c:rich>
      </c:tx>
      <c:layout/>
      <c:overlay val="0"/>
      <c:spPr>
        <a:noFill/>
        <a:ln>
          <a:noFill/>
        </a:ln>
        <a:effectLst/>
      </c:spPr>
    </c:title>
    <c:autoTitleDeleted val="0"/>
    <c:plotArea>
      <c:layout/>
      <c:pieChart>
        <c:varyColors val="1"/>
        <c:ser>
          <c:idx val="0"/>
          <c:order val="0"/>
          <c:tx>
            <c:strRef>
              <c:f>Sheet1!$B$1</c:f>
              <c:strCache>
                <c:ptCount val="1"/>
                <c:pt idx="0">
                  <c:v>旋转机械故障</c:v>
                </c:pt>
              </c:strCache>
            </c:strRef>
          </c:tx>
          <c:spPr>
            <a:ln>
              <a:solidFill>
                <a:schemeClr val="bg1"/>
              </a:solidFill>
            </a:ln>
          </c:spPr>
          <c:explosion val="0"/>
          <c:dPt>
            <c:idx val="0"/>
            <c:bubble3D val="0"/>
            <c:spPr>
              <a:solidFill>
                <a:srgbClr val="0B5FD1"/>
              </a:solidFill>
              <a:ln>
                <a:solidFill>
                  <a:schemeClr val="bg1"/>
                </a:solidFill>
              </a:ln>
              <a:effectLst>
                <a:outerShdw blurRad="63500" sx="102000" sy="102000" algn="ctr" rotWithShape="0">
                  <a:prstClr val="black">
                    <a:alpha val="20000"/>
                  </a:prstClr>
                </a:outerShdw>
              </a:effectLst>
            </c:spPr>
          </c:dPt>
          <c:dPt>
            <c:idx val="1"/>
            <c:bubble3D val="0"/>
            <c:spPr>
              <a:solidFill>
                <a:srgbClr val="ED7D31"/>
              </a:solidFill>
              <a:ln>
                <a:solidFill>
                  <a:schemeClr val="bg1"/>
                </a:solidFill>
              </a:ln>
              <a:effectLst>
                <a:outerShdw blurRad="63500" sx="102000" sy="102000" algn="ctr" rotWithShape="0">
                  <a:prstClr val="black">
                    <a:alpha val="20000"/>
                  </a:prstClr>
                </a:outerShdw>
              </a:effectLst>
            </c:spPr>
          </c:dPt>
          <c:dLbls>
            <c:dLbl>
              <c:idx val="0"/>
              <c:layout>
                <c:manualLayout>
                  <c:x val="-0.225282512351093"/>
                  <c:y val="0.197866513880768"/>
                </c:manualLayout>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2000" b="1" i="0" u="none" strike="noStrike" kern="1200" spc="0" baseline="0">
                      <a:solidFill>
                        <a:schemeClr val="bg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14590864278672"/>
                      <c:h val="0.390680450547755"/>
                    </c:manualLayout>
                  </c15:layout>
                </c:ext>
              </c:extLst>
            </c:dLbl>
            <c:dLbl>
              <c:idx val="1"/>
              <c:layout>
                <c:manualLayout>
                  <c:x val="0.253592431067102"/>
                  <c:y val="-0.160331719117088"/>
                </c:manualLayout>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2000" b="1" i="0" u="none" strike="noStrike" kern="1200" spc="0" baseline="0">
                      <a:solidFill>
                        <a:schemeClr val="bg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22806441012159"/>
                      <c:h val="0.298719333436198"/>
                    </c:manualLayout>
                  </c15:layout>
                </c:ext>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2000" b="1" i="0" u="none" strike="noStrike" kern="1200" spc="0" baseline="0">
                    <a:solidFill>
                      <a:schemeClr val="bg1"/>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滚动轴承</c:v>
                </c:pt>
                <c:pt idx="1">
                  <c:v>其他</c:v>
                </c:pt>
              </c:strCache>
            </c:strRef>
          </c:cat>
          <c:val>
            <c:numRef>
              <c:f>Sheet1!$B$2:$B$3</c:f>
              <c:numCache>
                <c:formatCode>0%</c:formatCode>
                <c:ptCount val="2"/>
                <c:pt idx="0">
                  <c:v>0.3</c:v>
                </c:pt>
                <c:pt idx="1">
                  <c:v>0.7</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lang="zh-CN" sz="2800" b="1">
          <a:solidFill>
            <a:schemeClr val="bg1"/>
          </a:solidFill>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2000" b="1" i="0" u="none" strike="noStrike" kern="1200" cap="all" baseline="0">
                <a:solidFill>
                  <a:srgbClr val="071F65"/>
                </a:solidFill>
                <a:latin typeface="+mn-lt"/>
                <a:ea typeface="+mn-ea"/>
                <a:cs typeface="+mn-cs"/>
              </a:defRPr>
            </a:pPr>
            <a:r>
              <a:rPr sz="2000" b="1">
                <a:solidFill>
                  <a:srgbClr val="071F65"/>
                </a:solidFill>
              </a:rPr>
              <a:t>电机故障</a:t>
            </a:r>
            <a:endParaRPr sz="2000" b="1">
              <a:solidFill>
                <a:srgbClr val="071F65"/>
              </a:solidFill>
            </a:endParaRPr>
          </a:p>
        </c:rich>
      </c:tx>
      <c:layout/>
      <c:overlay val="0"/>
      <c:spPr>
        <a:noFill/>
        <a:ln>
          <a:noFill/>
        </a:ln>
        <a:effectLst/>
      </c:spPr>
    </c:title>
    <c:autoTitleDeleted val="0"/>
    <c:plotArea>
      <c:layout/>
      <c:pieChart>
        <c:varyColors val="1"/>
        <c:ser>
          <c:idx val="0"/>
          <c:order val="0"/>
          <c:tx>
            <c:strRef>
              <c:f>Sheet1!$B$1</c:f>
              <c:strCache>
                <c:ptCount val="1"/>
                <c:pt idx="0">
                  <c:v>旋转机械故障</c:v>
                </c:pt>
              </c:strCache>
            </c:strRef>
          </c:tx>
          <c:spPr>
            <a:solidFill>
              <a:srgbClr val="77D1E8"/>
            </a:solidFill>
            <a:ln>
              <a:solidFill>
                <a:schemeClr val="bg1"/>
              </a:solidFill>
            </a:ln>
          </c:spPr>
          <c:explosion val="0"/>
          <c:dPt>
            <c:idx val="0"/>
            <c:bubble3D val="0"/>
            <c:spPr>
              <a:solidFill>
                <a:srgbClr val="0B5FD1"/>
              </a:solidFill>
              <a:ln>
                <a:solidFill>
                  <a:schemeClr val="bg1"/>
                </a:solidFill>
              </a:ln>
              <a:effectLst>
                <a:outerShdw blurRad="63500" sx="102000" sy="102000" algn="ctr" rotWithShape="0">
                  <a:prstClr val="black">
                    <a:alpha val="20000"/>
                  </a:prstClr>
                </a:outerShdw>
              </a:effectLst>
            </c:spPr>
          </c:dPt>
          <c:dPt>
            <c:idx val="1"/>
            <c:bubble3D val="0"/>
            <c:spPr>
              <a:solidFill>
                <a:srgbClr val="ED7D31"/>
              </a:solidFill>
              <a:ln>
                <a:solidFill>
                  <a:schemeClr val="bg1"/>
                </a:solidFill>
              </a:ln>
              <a:effectLst>
                <a:outerShdw blurRad="63500" sx="102000" sy="102000" algn="ctr" rotWithShape="0">
                  <a:prstClr val="black">
                    <a:alpha val="20000"/>
                  </a:prstClr>
                </a:outerShdw>
              </a:effectLst>
            </c:spPr>
          </c:dPt>
          <c:dLbls>
            <c:dLbl>
              <c:idx val="0"/>
              <c:layout>
                <c:manualLayout>
                  <c:x val="-0.25206529250226"/>
                  <c:y val="0.0687197772660481"/>
                </c:manualLayout>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2000" b="1" i="0" u="none" strike="noStrike" kern="1200" spc="0" baseline="0">
                      <a:solidFill>
                        <a:schemeClr val="bg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14590864278672"/>
                      <c:h val="0.390680450547755"/>
                    </c:manualLayout>
                  </c15:layout>
                </c:ext>
              </c:extLst>
            </c:dLbl>
            <c:dLbl>
              <c:idx val="1"/>
              <c:layout>
                <c:manualLayout>
                  <c:x val="0.226809650915935"/>
                  <c:y val="-0.0628159036565109"/>
                </c:manualLayout>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2000" b="1" i="0" u="none" strike="noStrike" kern="1200" spc="0" baseline="0">
                      <a:solidFill>
                        <a:schemeClr val="bg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22806441012159"/>
                      <c:h val="0.298719333436198"/>
                    </c:manualLayout>
                  </c15:layout>
                </c:ext>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2000" b="1" i="0" u="none" strike="noStrike" kern="1200" spc="0" baseline="0">
                    <a:solidFill>
                      <a:schemeClr val="bg1"/>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滚动轴承</c:v>
                </c:pt>
                <c:pt idx="1">
                  <c:v>其他</c:v>
                </c:pt>
              </c:strCache>
            </c:strRef>
          </c:cat>
          <c:val>
            <c:numRef>
              <c:f>Sheet1!$B$2:$B$3</c:f>
              <c:numCache>
                <c:formatCode>0%</c:formatCode>
                <c:ptCount val="2"/>
                <c:pt idx="0">
                  <c:v>0.4</c:v>
                </c:pt>
                <c:pt idx="1">
                  <c:v>0.6</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lang="zh-CN" sz="2800" b="1">
          <a:solidFill>
            <a:schemeClr val="bg1"/>
          </a:solidFill>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2400" b="1" i="0" u="none" strike="noStrike" kern="1200" cap="all" baseline="0">
                <a:solidFill>
                  <a:srgbClr val="071F65"/>
                </a:solidFill>
                <a:latin typeface="+mn-lt"/>
                <a:ea typeface="+mn-ea"/>
                <a:cs typeface="+mn-cs"/>
              </a:defRPr>
            </a:pPr>
            <a:r>
              <a:rPr sz="2400" b="1">
                <a:solidFill>
                  <a:srgbClr val="071F65"/>
                </a:solidFill>
              </a:rPr>
              <a:t>齿轮箱故障</a:t>
            </a:r>
            <a:endParaRPr sz="2400" b="1">
              <a:solidFill>
                <a:srgbClr val="071F65"/>
              </a:solidFill>
            </a:endParaRPr>
          </a:p>
        </c:rich>
      </c:tx>
      <c:layout/>
      <c:overlay val="0"/>
      <c:spPr>
        <a:noFill/>
        <a:ln>
          <a:noFill/>
        </a:ln>
        <a:effectLst/>
      </c:spPr>
    </c:title>
    <c:autoTitleDeleted val="0"/>
    <c:plotArea>
      <c:layout/>
      <c:pieChart>
        <c:varyColors val="1"/>
        <c:ser>
          <c:idx val="0"/>
          <c:order val="0"/>
          <c:tx>
            <c:strRef>
              <c:f>Sheet1!$B$1</c:f>
              <c:strCache>
                <c:ptCount val="1"/>
                <c:pt idx="0">
                  <c:v>旋转机械故障</c:v>
                </c:pt>
              </c:strCache>
            </c:strRef>
          </c:tx>
          <c:spPr>
            <a:solidFill>
              <a:srgbClr val="0B5FD1"/>
            </a:solidFill>
            <a:ln>
              <a:solidFill>
                <a:schemeClr val="bg1"/>
              </a:solidFill>
            </a:ln>
          </c:spPr>
          <c:explosion val="0"/>
          <c:dPt>
            <c:idx val="0"/>
            <c:bubble3D val="0"/>
            <c:spPr>
              <a:solidFill>
                <a:srgbClr val="0B5FD1"/>
              </a:solidFill>
              <a:ln>
                <a:solidFill>
                  <a:schemeClr val="bg1"/>
                </a:solidFill>
              </a:ln>
              <a:effectLst>
                <a:outerShdw blurRad="63500" sx="102000" sy="102000" algn="ctr" rotWithShape="0">
                  <a:prstClr val="black">
                    <a:alpha val="20000"/>
                  </a:prstClr>
                </a:outerShdw>
              </a:effectLst>
            </c:spPr>
          </c:dPt>
          <c:dPt>
            <c:idx val="1"/>
            <c:bubble3D val="0"/>
            <c:spPr>
              <a:solidFill>
                <a:srgbClr val="EE7420"/>
              </a:solidFill>
              <a:ln>
                <a:solidFill>
                  <a:schemeClr val="bg1"/>
                </a:solidFill>
              </a:ln>
              <a:effectLst>
                <a:outerShdw blurRad="63500" sx="102000" sy="102000" algn="ctr" rotWithShape="0">
                  <a:prstClr val="black">
                    <a:alpha val="20000"/>
                  </a:prstClr>
                </a:outerShdw>
              </a:effectLst>
            </c:spPr>
          </c:dPt>
          <c:dLbls>
            <c:dLbl>
              <c:idx val="0"/>
              <c:layout>
                <c:manualLayout>
                  <c:x val="-0.173031444326118"/>
                  <c:y val="0.185324366494354"/>
                </c:manualLayout>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2000" b="1" i="0" u="none" strike="noStrike" kern="1200" spc="0" baseline="0">
                      <a:solidFill>
                        <a:schemeClr val="bg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14590864278672"/>
                      <c:h val="0.390680450547755"/>
                    </c:manualLayout>
                  </c15:layout>
                </c:ext>
              </c:extLst>
            </c:dLbl>
            <c:dLbl>
              <c:idx val="1"/>
              <c:layout>
                <c:manualLayout>
                  <c:x val="0.14958322962116"/>
                  <c:y val="-0.172984087578745"/>
                </c:manualLayout>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2000" b="1" i="0" u="none" strike="noStrike" kern="1200" spc="0" baseline="0">
                      <a:solidFill>
                        <a:schemeClr val="bg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22806441012159"/>
                      <c:h val="0.298719333436198"/>
                    </c:manualLayout>
                  </c15:layout>
                </c:ext>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2000" b="1" i="0" u="none" strike="noStrike" kern="1200" spc="0" baseline="0">
                    <a:solidFill>
                      <a:srgbClr val="071F65"/>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滚动轴承</c:v>
                </c:pt>
                <c:pt idx="1">
                  <c:v>其他</c:v>
                </c:pt>
              </c:strCache>
            </c:strRef>
          </c:cat>
          <c:val>
            <c:numRef>
              <c:f>Sheet1!$B$2:$B$3</c:f>
              <c:numCache>
                <c:formatCode>0%</c:formatCode>
                <c:ptCount val="2"/>
                <c:pt idx="0">
                  <c:v>0.2</c:v>
                </c:pt>
                <c:pt idx="1">
                  <c:v>0.8</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lang="zh-CN" sz="2000" b="1">
          <a:solidFill>
            <a:srgbClr val="071F65"/>
          </a:solidFill>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400" b="0" i="0" u="none" strike="noStrike" kern="1200" spc="0" baseline="0">
                <a:solidFill>
                  <a:schemeClr val="tx1"/>
                </a:solidFill>
                <a:latin typeface="+mn-lt"/>
                <a:ea typeface="+mn-ea"/>
                <a:cs typeface="+mn-cs"/>
              </a:defRPr>
            </a:pPr>
            <a:r>
              <a:rPr lang="zh-CN" altLang="en-US" sz="2400">
                <a:solidFill>
                  <a:schemeClr val="tx1"/>
                </a:solidFill>
              </a:rPr>
              <a:t>股权分配</a:t>
            </a:r>
            <a:endParaRPr lang="zh-CN" altLang="en-US" sz="2400">
              <a:solidFill>
                <a:schemeClr val="tx1"/>
              </a:solidFill>
            </a:endParaRPr>
          </a:p>
        </c:rich>
      </c:tx>
      <c:layout>
        <c:manualLayout>
          <c:xMode val="edge"/>
          <c:yMode val="edge"/>
          <c:x val="0.0150665732305536"/>
          <c:y val="0.0222720390177006"/>
        </c:manualLayout>
      </c:layout>
      <c:overlay val="0"/>
      <c:spPr>
        <a:noFill/>
        <a:ln>
          <a:noFill/>
        </a:ln>
        <a:effectLst/>
      </c:spPr>
    </c:title>
    <c:autoTitleDeleted val="0"/>
    <c:plotArea>
      <c:layout>
        <c:manualLayout>
          <c:layoutTarget val="inner"/>
          <c:xMode val="edge"/>
          <c:yMode val="edge"/>
          <c:x val="0.168931521449507"/>
          <c:y val="0.127885597548519"/>
          <c:w val="0.827071675992539"/>
          <c:h val="0.661082737487232"/>
        </c:manualLayout>
      </c:layout>
      <c:pieChart>
        <c:varyColors val="1"/>
        <c:ser>
          <c:idx val="0"/>
          <c:order val="0"/>
          <c:tx>
            <c:strRef>
              <c:f>Sheet1!$B$1</c:f>
              <c:strCache>
                <c:ptCount val="1"/>
                <c:pt idx="0">
                  <c:v>销售额</c:v>
                </c:pt>
              </c:strCache>
            </c:strRef>
          </c:tx>
          <c:explosion val="0"/>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dPt>
          <c:dLbls>
            <c:dLbl>
              <c:idx val="0"/>
              <c:layout>
                <c:manualLayout>
                  <c:x val="-0.0341432155866601"/>
                  <c:y val="0.0101345126220748"/>
                </c:manualLayout>
              </c:layout>
              <c:tx>
                <c:rich>
                  <a:bodyPr rot="0" spcFirstLastPara="1" vertOverflow="ellipsis" vert="horz" wrap="square" lIns="38100" tIns="19050" rIns="38100" bIns="19050" anchor="ctr" anchorCtr="1"/>
                  <a:lstStyle/>
                  <a:p>
                    <a:pPr defTabSz="914400">
                      <a:defRPr lang="zh-CN" sz="1800" b="0" i="0" u="none" strike="noStrike" kern="1200" baseline="0">
                        <a:solidFill>
                          <a:schemeClr val="tx1"/>
                        </a:solidFill>
                        <a:latin typeface="+mn-lt"/>
                        <a:ea typeface="+mn-ea"/>
                        <a:cs typeface="+mn-cs"/>
                      </a:defRPr>
                    </a:pPr>
                    <a:r>
                      <a:rPr sz="1800">
                        <a:solidFill>
                          <a:schemeClr val="tx1"/>
                        </a:solidFill>
                      </a:rPr>
                      <a:t>团队自筹</a:t>
                    </a:r>
                    <a:endParaRPr sz="1800">
                      <a:solidFill>
                        <a:schemeClr val="tx1"/>
                      </a:solidFill>
                    </a:endParaRPr>
                  </a:p>
                  <a:p>
                    <a:pPr defTabSz="914400">
                      <a:defRPr lang="zh-CN" sz="1800" b="0" i="0" u="none" strike="noStrike" kern="1200" baseline="0">
                        <a:solidFill>
                          <a:schemeClr val="tx1"/>
                        </a:solidFill>
                        <a:latin typeface="+mn-lt"/>
                        <a:ea typeface="+mn-ea"/>
                        <a:cs typeface="+mn-cs"/>
                      </a:defRPr>
                    </a:pPr>
                    <a:r>
                      <a:rPr lang="en-US" altLang="zh-CN" sz="1800">
                        <a:solidFill>
                          <a:schemeClr val="tx1"/>
                        </a:solidFill>
                      </a:rPr>
                      <a:t>30</a:t>
                    </a:r>
                    <a:r>
                      <a:rPr sz="1800">
                        <a:solidFill>
                          <a:schemeClr val="tx1"/>
                        </a:solidFill>
                      </a:rPr>
                      <a:t>%</a:t>
                    </a:r>
                    <a:endParaRPr sz="1800">
                      <a:solidFill>
                        <a:schemeClr val="tx1"/>
                      </a:solidFill>
                    </a:endParaRPr>
                  </a:p>
                </c:rich>
              </c:tx>
              <c:dLblPos val="bestFit"/>
              <c:showLegendKey val="0"/>
              <c:showVal val="1"/>
              <c:showCatName val="0"/>
              <c:showSerName val="0"/>
              <c:showPercent val="0"/>
              <c:showBubbleSize val="0"/>
              <c:extLst>
                <c:ext xmlns:c15="http://schemas.microsoft.com/office/drawing/2012/chart" uri="{CE6537A1-D6FC-4f65-9D91-7224C49458BB}">
                  <c15:layout>
                    <c:manualLayout>
                      <c:w val="0.250551065393093"/>
                      <c:h val="0.222406486088078"/>
                    </c:manualLayout>
                  </c15:layout>
                </c:ext>
              </c:extLst>
            </c:dLbl>
            <c:dLbl>
              <c:idx val="1"/>
              <c:layout>
                <c:manualLayout>
                  <c:x val="0.263041880969875"/>
                  <c:y val="-0.114955671406171"/>
                </c:manualLayout>
              </c:layout>
              <c:tx>
                <c:rich>
                  <a:bodyPr rot="0" spcFirstLastPara="1" vertOverflow="ellipsis" vert="horz" wrap="square" lIns="38100" tIns="19050" rIns="38100" bIns="19050" anchor="ctr" anchorCtr="1"/>
                  <a:lstStyle/>
                  <a:p>
                    <a:pPr defTabSz="914400">
                      <a:defRPr lang="zh-CN" sz="1800" b="0" i="0" u="none" strike="noStrike" kern="1200" baseline="0">
                        <a:solidFill>
                          <a:schemeClr val="tx1"/>
                        </a:solidFill>
                        <a:latin typeface="+mn-lt"/>
                        <a:ea typeface="+mn-ea"/>
                        <a:cs typeface="+mn-cs"/>
                      </a:defRPr>
                    </a:pPr>
                    <a:r>
                      <a:rPr sz="1800">
                        <a:solidFill>
                          <a:schemeClr val="tx1"/>
                        </a:solidFill>
                      </a:rPr>
                      <a:t>技术入股40%</a:t>
                    </a:r>
                    <a:endParaRPr sz="1800">
                      <a:solidFill>
                        <a:schemeClr val="tx1"/>
                      </a:solidFill>
                    </a:endParaRPr>
                  </a:p>
                </c:rich>
              </c:tx>
              <c:dLblPos val="bestFit"/>
              <c:showLegendKey val="0"/>
              <c:showVal val="1"/>
              <c:showCatName val="0"/>
              <c:showSerName val="0"/>
              <c:showPercent val="0"/>
              <c:showBubbleSize val="0"/>
              <c:extLst>
                <c:ext xmlns:c15="http://schemas.microsoft.com/office/drawing/2012/chart" uri="{CE6537A1-D6FC-4f65-9D91-7224C49458BB}">
                  <c15:layout>
                    <c:manualLayout>
                      <c:w val="0.274063188831741"/>
                      <c:h val="0.238303537466717"/>
                    </c:manualLayout>
                  </c15:layout>
                </c:ext>
              </c:extLst>
            </c:dLbl>
            <c:dLbl>
              <c:idx val="2"/>
              <c:layout>
                <c:manualLayout>
                  <c:x val="0.226093596416749"/>
                  <c:y val="-0.32583844171535"/>
                </c:manualLayout>
              </c:layout>
              <c:tx>
                <c:rich>
                  <a:bodyPr rot="0" spcFirstLastPara="1" vertOverflow="ellipsis" vert="horz" wrap="square" lIns="38100" tIns="19050" rIns="38100" bIns="19050" anchor="ctr" anchorCtr="1"/>
                  <a:lstStyle/>
                  <a:p>
                    <a:pPr defTabSz="914400">
                      <a:defRPr lang="zh-CN" sz="1800" b="0" i="0" u="none" strike="noStrike" kern="1200" baseline="0">
                        <a:solidFill>
                          <a:schemeClr val="tx1"/>
                        </a:solidFill>
                        <a:latin typeface="+mn-lt"/>
                        <a:ea typeface="+mn-ea"/>
                        <a:cs typeface="+mn-cs"/>
                      </a:defRPr>
                    </a:pPr>
                    <a:r>
                      <a:rPr sz="1800">
                        <a:solidFill>
                          <a:schemeClr val="tx1"/>
                        </a:solidFill>
                      </a:rPr>
                      <a:t>风险投资</a:t>
                    </a:r>
                    <a:endParaRPr sz="1800">
                      <a:solidFill>
                        <a:schemeClr val="tx1"/>
                      </a:solidFill>
                    </a:endParaRPr>
                  </a:p>
                  <a:p>
                    <a:pPr defTabSz="914400">
                      <a:defRPr lang="zh-CN" sz="1800" b="0" i="0" u="none" strike="noStrike" kern="1200" baseline="0">
                        <a:solidFill>
                          <a:schemeClr val="tx1"/>
                        </a:solidFill>
                        <a:latin typeface="+mn-lt"/>
                        <a:ea typeface="+mn-ea"/>
                        <a:cs typeface="+mn-cs"/>
                      </a:defRPr>
                    </a:pPr>
                    <a:r>
                      <a:rPr lang="en-US" altLang="zh-CN" sz="1800">
                        <a:solidFill>
                          <a:schemeClr val="tx1"/>
                        </a:solidFill>
                      </a:rPr>
                      <a:t>2</a:t>
                    </a:r>
                    <a:r>
                      <a:rPr sz="1800">
                        <a:solidFill>
                          <a:schemeClr val="tx1"/>
                        </a:solidFill>
                      </a:rPr>
                      <a:t>0%</a:t>
                    </a:r>
                    <a:endParaRPr sz="1800">
                      <a:solidFill>
                        <a:schemeClr val="tx1"/>
                      </a:solidFill>
                    </a:endParaRPr>
                  </a:p>
                </c:rich>
              </c:tx>
              <c:dLblPos val="bestFit"/>
              <c:showLegendKey val="0"/>
              <c:showVal val="1"/>
              <c:showCatName val="0"/>
              <c:showSerName val="0"/>
              <c:showPercent val="0"/>
              <c:showBubbleSize val="0"/>
              <c:extLst>
                <c:ext xmlns:c15="http://schemas.microsoft.com/office/drawing/2012/chart" uri="{CE6537A1-D6FC-4f65-9D91-7224C49458BB}">
                  <c15:layout>
                    <c:manualLayout>
                      <c:w val="0.336639725691893"/>
                      <c:h val="0.191081628892574"/>
                    </c:manualLayout>
                  </c15:layout>
                </c:ext>
              </c:extLst>
            </c:dLbl>
            <c:dLbl>
              <c:idx val="3"/>
              <c:layout>
                <c:manualLayout>
                  <c:x val="-0.111631096925207"/>
                  <c:y val="0.360972913211719"/>
                </c:manualLayout>
              </c:layout>
              <c:tx>
                <c:rich>
                  <a:bodyPr rot="0" spcFirstLastPara="1" vertOverflow="ellipsis" vert="horz" wrap="square" lIns="38100" tIns="19050" rIns="38100" bIns="19050" anchor="ctr" anchorCtr="1"/>
                  <a:lstStyle/>
                  <a:p>
                    <a:pPr defTabSz="914400">
                      <a:defRPr lang="zh-CN" sz="1800" b="0" i="0" u="none" strike="noStrike" kern="1200" baseline="0">
                        <a:solidFill>
                          <a:schemeClr val="tx1"/>
                        </a:solidFill>
                        <a:latin typeface="+mn-lt"/>
                        <a:ea typeface="+mn-ea"/>
                        <a:cs typeface="+mn-cs"/>
                      </a:defRPr>
                    </a:pPr>
                    <a:r>
                      <a:rPr sz="1800">
                        <a:solidFill>
                          <a:schemeClr val="tx1"/>
                        </a:solidFill>
                      </a:rPr>
                      <a:t>银行借款</a:t>
                    </a:r>
                    <a:r>
                      <a:rPr lang="en-US" altLang="zh-CN" sz="1800">
                        <a:solidFill>
                          <a:schemeClr val="tx1"/>
                        </a:solidFill>
                      </a:rPr>
                      <a:t>1</a:t>
                    </a:r>
                    <a:r>
                      <a:rPr sz="1800">
                        <a:solidFill>
                          <a:schemeClr val="tx1"/>
                        </a:solidFill>
                      </a:rPr>
                      <a:t>0%</a:t>
                    </a:r>
                    <a:endParaRPr sz="1800">
                      <a:solidFill>
                        <a:schemeClr val="tx1"/>
                      </a:solidFill>
                    </a:endParaRPr>
                  </a:p>
                </c:rich>
              </c:tx>
              <c:dLblPos val="bestFit"/>
              <c:showLegendKey val="0"/>
              <c:showVal val="1"/>
              <c:showCatName val="0"/>
              <c:showSerName val="0"/>
              <c:showPercent val="0"/>
              <c:showBubbleSize val="0"/>
              <c:extLst>
                <c:ext xmlns:c15="http://schemas.microsoft.com/office/drawing/2012/chart" uri="{CE6537A1-D6FC-4f65-9D91-7224C49458BB}">
                  <c15:layout>
                    <c:manualLayout>
                      <c:w val="0.258633357825129"/>
                      <c:h val="0.23088262391745"/>
                    </c:manualLayout>
                  </c15:layout>
                </c:ext>
              </c:extLst>
            </c:dLbl>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团队自筹</c:v>
                </c:pt>
                <c:pt idx="1">
                  <c:v>技术入股</c:v>
                </c:pt>
                <c:pt idx="2">
                  <c:v>银行借款</c:v>
                </c:pt>
                <c:pt idx="3">
                  <c:v>风险投资</c:v>
                </c:pt>
              </c:strCache>
            </c:strRef>
          </c:cat>
          <c:val>
            <c:numRef>
              <c:f>Sheet1!$B$2:$B$5</c:f>
              <c:numCache>
                <c:formatCode>0%</c:formatCode>
                <c:ptCount val="4"/>
                <c:pt idx="0">
                  <c:v>0.3</c:v>
                </c:pt>
                <c:pt idx="1">
                  <c:v>0.4</c:v>
                </c:pt>
                <c:pt idx="2">
                  <c:v>0.1</c:v>
                </c:pt>
                <c:pt idx="3">
                  <c:v>0.2</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lang="zh-CN" sz="1400" b="0" i="0" u="none" strike="noStrike" kern="1200" baseline="0">
                <a:solidFill>
                  <a:schemeClr val="tx1"/>
                </a:solidFill>
                <a:latin typeface="+mn-lt"/>
                <a:ea typeface="+mn-ea"/>
                <a:cs typeface="+mn-cs"/>
              </a:defRPr>
            </a:pPr>
          </a:p>
        </c:txPr>
      </c:legendEntry>
      <c:legendEntry>
        <c:idx val="1"/>
        <c:txPr>
          <a:bodyPr rot="0" spcFirstLastPara="1" vertOverflow="ellipsis" vert="horz" wrap="square" anchor="ctr" anchorCtr="1"/>
          <a:lstStyle/>
          <a:p>
            <a:pPr>
              <a:defRPr lang="zh-CN" sz="1400" b="0" i="0" u="none" strike="noStrike" kern="1200" baseline="0">
                <a:solidFill>
                  <a:schemeClr val="tx1"/>
                </a:solidFill>
                <a:latin typeface="+mn-lt"/>
                <a:ea typeface="+mn-ea"/>
                <a:cs typeface="+mn-cs"/>
              </a:defRPr>
            </a:pPr>
          </a:p>
        </c:txPr>
      </c:legendEntry>
      <c:legendEntry>
        <c:idx val="2"/>
        <c:txPr>
          <a:bodyPr rot="0" spcFirstLastPara="1" vertOverflow="ellipsis" vert="horz" wrap="square" anchor="ctr" anchorCtr="1"/>
          <a:lstStyle/>
          <a:p>
            <a:pPr>
              <a:defRPr lang="zh-CN" sz="1400" b="0" i="0" u="none" strike="noStrike" kern="1200" baseline="0">
                <a:solidFill>
                  <a:schemeClr val="tx1"/>
                </a:solidFill>
                <a:latin typeface="+mn-lt"/>
                <a:ea typeface="+mn-ea"/>
                <a:cs typeface="+mn-cs"/>
              </a:defRPr>
            </a:pPr>
          </a:p>
        </c:txPr>
      </c:legendEntry>
      <c:legendEntry>
        <c:idx val="3"/>
        <c:txPr>
          <a:bodyPr rot="0" spcFirstLastPara="1" vertOverflow="ellipsis" vert="horz" wrap="square" anchor="ctr" anchorCtr="1"/>
          <a:lstStyle/>
          <a:p>
            <a:pPr>
              <a:defRPr lang="zh-CN" sz="1400" b="0" i="0" u="none" strike="noStrike" kern="1200" baseline="0">
                <a:solidFill>
                  <a:schemeClr val="tx1"/>
                </a:solidFill>
                <a:latin typeface="+mn-lt"/>
                <a:ea typeface="+mn-ea"/>
                <a:cs typeface="+mn-cs"/>
              </a:defRPr>
            </a:pPr>
          </a:p>
        </c:txPr>
      </c:legendEntry>
      <c:layout>
        <c:manualLayout>
          <c:xMode val="edge"/>
          <c:yMode val="edge"/>
          <c:x val="0.00367376928728876"/>
          <c:y val="0.876174682144831"/>
          <c:w val="0.992652461425423"/>
          <c:h val="0.118297401879491"/>
        </c:manualLayout>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solidFill>
              <a:latin typeface="+mn-lt"/>
              <a:ea typeface="+mn-ea"/>
              <a:cs typeface="+mn-cs"/>
            </a:defRPr>
          </a:pPr>
        </a:p>
      </c:txPr>
    </c:legend>
    <c:plotVisOnly val="1"/>
    <c:dispBlanksAs val="gap"/>
    <c:showDLblsOverMax val="0"/>
  </c:chart>
  <c:spPr>
    <a:solidFill>
      <a:schemeClr val="bg1">
        <a:alpha val="40000"/>
      </a:schemeClr>
    </a:solidFill>
    <a:ln w="9525" cap="flat" cmpd="sng" algn="ctr">
      <a:noFill/>
      <a:prstDash val="solid"/>
      <a:round/>
    </a:ln>
    <a:effectLst/>
  </c:spPr>
  <c:txPr>
    <a:bodyPr/>
    <a:lstStyle/>
    <a:p>
      <a:pPr>
        <a:defRPr lang="zh-CN" sz="2000">
          <a:solidFill>
            <a:schemeClr val="tx1"/>
          </a:solidFill>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920" b="1" i="0" u="none" strike="noStrike" kern="1200" baseline="0">
                <a:solidFill>
                  <a:schemeClr val="tx1">
                    <a:lumMod val="75000"/>
                    <a:lumOff val="25000"/>
                  </a:schemeClr>
                </a:solidFill>
                <a:latin typeface="+mn-lt"/>
                <a:ea typeface="+mn-ea"/>
                <a:cs typeface="+mn-cs"/>
              </a:defRPr>
            </a:pPr>
            <a:r>
              <a:rPr sz="1920" b="1"/>
              <a:t>利润预测</a:t>
            </a:r>
            <a:endParaRPr sz="1920" b="1"/>
          </a:p>
        </c:rich>
      </c:tx>
      <c:layout>
        <c:manualLayout>
          <c:xMode val="edge"/>
          <c:yMode val="edge"/>
          <c:x val="0.664013903073067"/>
          <c:y val="0.0138975889990739"/>
        </c:manualLayout>
      </c:layout>
      <c:overlay val="0"/>
      <c:spPr>
        <a:noFill/>
        <a:ln>
          <a:noFill/>
        </a:ln>
        <a:effectLst/>
      </c:spPr>
    </c:title>
    <c:autoTitleDeleted val="0"/>
    <c:plotArea>
      <c:layout>
        <c:manualLayout>
          <c:layoutTarget val="inner"/>
          <c:xMode val="edge"/>
          <c:yMode val="edge"/>
          <c:x val="0.179048689253798"/>
          <c:y val="0.106497507529456"/>
          <c:w val="0.63897502553152"/>
          <c:h val="0.833601286173633"/>
        </c:manualLayout>
      </c:layout>
      <c:barChart>
        <c:barDir val="col"/>
        <c:grouping val="clustered"/>
        <c:varyColors val="0"/>
        <c:ser>
          <c:idx val="0"/>
          <c:order val="0"/>
          <c:tx>
            <c:strRef>
              <c:f>Sheet1!$B$1</c:f>
              <c:strCache>
                <c:ptCount val="1"/>
                <c:pt idx="0">
                  <c:v>营业收入</c:v>
                </c:pt>
              </c:strCache>
            </c:strRef>
          </c:tx>
          <c:spPr>
            <a:solidFill>
              <a:srgbClr val="1966FF"/>
            </a:solidFill>
            <a:ln>
              <a:noFill/>
            </a:ln>
            <a:effectLst/>
          </c:spPr>
          <c:invertIfNegative val="0"/>
          <c:dLbls>
            <c:dLbl>
              <c:idx val="1"/>
              <c:layout>
                <c:manualLayout>
                  <c:x val="-0.00138683431952663"/>
                  <c:y val="-0.0054539057002111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454881656804734"/>
                  <c:y val="0.032371569317382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2024年</c:v>
                </c:pt>
                <c:pt idx="1">
                  <c:v>2025年</c:v>
                </c:pt>
                <c:pt idx="2">
                  <c:v>2026年</c:v>
                </c:pt>
                <c:pt idx="3">
                  <c:v>2027年</c:v>
                </c:pt>
              </c:strCache>
            </c:strRef>
          </c:cat>
          <c:val>
            <c:numRef>
              <c:f>Sheet1!$B$2:$B$5</c:f>
              <c:numCache>
                <c:formatCode>General</c:formatCode>
                <c:ptCount val="4"/>
                <c:pt idx="0">
                  <c:v>138</c:v>
                </c:pt>
                <c:pt idx="1">
                  <c:v>12838</c:v>
                </c:pt>
                <c:pt idx="2">
                  <c:v>118919</c:v>
                </c:pt>
                <c:pt idx="3">
                  <c:v>353553</c:v>
                </c:pt>
              </c:numCache>
            </c:numRef>
          </c:val>
        </c:ser>
        <c:ser>
          <c:idx val="1"/>
          <c:order val="1"/>
          <c:tx>
            <c:strRef>
              <c:f>Sheet1!$C$1</c:f>
              <c:strCache>
                <c:ptCount val="1"/>
                <c:pt idx="0">
                  <c:v>净利润</c:v>
                </c:pt>
              </c:strCache>
            </c:strRef>
          </c:tx>
          <c:spPr>
            <a:solidFill>
              <a:schemeClr val="accent2"/>
            </a:solidFill>
            <a:ln>
              <a:noFill/>
            </a:ln>
            <a:effectLst/>
          </c:spPr>
          <c:invertIfNegative val="0"/>
          <c:dLbls>
            <c:dLbl>
              <c:idx val="0"/>
              <c:layout>
                <c:manualLayout>
                  <c:x val="-0.00138683431952663"/>
                  <c:y val="-0.10028149190710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369822485207101"/>
                  <c:y val="0.02691766361717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355954142011834"/>
                  <c:y val="0"/>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369822485207101"/>
                  <c:y val="0"/>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2024年</c:v>
                </c:pt>
                <c:pt idx="1">
                  <c:v>2025年</c:v>
                </c:pt>
                <c:pt idx="2">
                  <c:v>2026年</c:v>
                </c:pt>
                <c:pt idx="3">
                  <c:v>2027年</c:v>
                </c:pt>
              </c:strCache>
            </c:strRef>
          </c:cat>
          <c:val>
            <c:numRef>
              <c:f>Sheet1!$C$2:$C$5</c:f>
              <c:numCache>
                <c:formatCode>General</c:formatCode>
                <c:ptCount val="4"/>
                <c:pt idx="0">
                  <c:v>-497</c:v>
                </c:pt>
                <c:pt idx="1">
                  <c:v>7260</c:v>
                </c:pt>
                <c:pt idx="2">
                  <c:v>47461</c:v>
                </c:pt>
                <c:pt idx="3">
                  <c:v>153279</c:v>
                </c:pt>
              </c:numCache>
            </c:numRef>
          </c:val>
        </c:ser>
        <c:ser>
          <c:idx val="2"/>
          <c:order val="2"/>
          <c:tx>
            <c:strRef>
              <c:f>Sheet1!#REF!</c:f>
              <c:strCache>
                <c:ptCount val="1"/>
                <c:pt idx="0">
                  <c:v/>
                </c:pt>
              </c:strCache>
            </c:strRef>
          </c:tx>
          <c:spPr>
            <a:solidFill>
              <a:schemeClr val="accent3"/>
            </a:solidFill>
            <a:ln>
              <a:noFill/>
            </a:ln>
            <a:effectLst/>
          </c:spPr>
          <c:invertIfNegative val="0"/>
          <c:dLbls>
            <c:delete val="1"/>
          </c:dLbls>
          <c:cat>
            <c:strRef>
              <c:f>Sheet1!$A$2:$A$5</c:f>
              <c:strCache>
                <c:ptCount val="4"/>
                <c:pt idx="0">
                  <c:v>2024年</c:v>
                </c:pt>
                <c:pt idx="1">
                  <c:v>2025年</c:v>
                </c:pt>
                <c:pt idx="2">
                  <c:v>2026年</c:v>
                </c:pt>
                <c:pt idx="3">
                  <c:v>2027年</c:v>
                </c:pt>
              </c:strCache>
            </c:strRef>
          </c:cat>
          <c:val>
            <c:numRef>
              <c:f>Sheet1!#REF!</c:f>
              <c:numCache>
                <c:formatCode>General</c:formatCode>
                <c:ptCount val="1"/>
                <c:pt idx="0">
                  <c:v>1</c:v>
                </c:pt>
              </c:numCache>
            </c:numRef>
          </c:val>
        </c:ser>
        <c:dLbls>
          <c:showLegendKey val="0"/>
          <c:showVal val="1"/>
          <c:showCatName val="0"/>
          <c:showSerName val="0"/>
          <c:showPercent val="0"/>
          <c:showBubbleSize val="0"/>
        </c:dLbls>
        <c:gapWidth val="246"/>
        <c:overlap val="-28"/>
        <c:axId val="370639555"/>
        <c:axId val="734460858"/>
      </c:barChart>
      <c:catAx>
        <c:axId val="37063955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600" b="1" i="0" u="none" strike="noStrike" kern="1200" baseline="0">
                <a:solidFill>
                  <a:schemeClr val="tx1"/>
                </a:solidFill>
                <a:latin typeface="+mn-lt"/>
                <a:ea typeface="+mn-ea"/>
                <a:cs typeface="+mn-cs"/>
              </a:defRPr>
            </a:pPr>
          </a:p>
        </c:txPr>
        <c:crossAx val="734460858"/>
        <c:crosses val="autoZero"/>
        <c:auto val="1"/>
        <c:lblAlgn val="ctr"/>
        <c:lblOffset val="100"/>
        <c:noMultiLvlLbl val="0"/>
      </c:catAx>
      <c:valAx>
        <c:axId val="73446085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600" b="1" i="0" u="none" strike="noStrike" kern="1200" baseline="0">
                <a:solidFill>
                  <a:schemeClr val="tx1"/>
                </a:solidFill>
                <a:latin typeface="+mn-lt"/>
                <a:ea typeface="+mn-ea"/>
                <a:cs typeface="+mn-cs"/>
              </a:defRPr>
            </a:pPr>
          </a:p>
        </c:txPr>
        <c:crossAx val="37063955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600" b="1" i="0" u="none" strike="noStrike" kern="1200" baseline="0">
                <a:solidFill>
                  <a:schemeClr val="tx1"/>
                </a:solidFill>
                <a:latin typeface="+mn-lt"/>
                <a:ea typeface="+mn-ea"/>
                <a:cs typeface="+mn-cs"/>
              </a:defRPr>
            </a:pPr>
          </a:p>
        </c:txPr>
      </c:legendEntry>
      <c:legendEntry>
        <c:idx val="1"/>
        <c:txPr>
          <a:bodyPr rot="0" spcFirstLastPara="0" vertOverflow="ellipsis" vert="horz" wrap="square" anchor="ctr" anchorCtr="1"/>
          <a:lstStyle/>
          <a:p>
            <a:pPr>
              <a:defRPr lang="zh-CN" sz="1600" b="1" i="0" u="none" strike="noStrike" kern="1200" baseline="0">
                <a:solidFill>
                  <a:schemeClr val="tx1"/>
                </a:solidFill>
                <a:latin typeface="+mn-lt"/>
                <a:ea typeface="+mn-ea"/>
                <a:cs typeface="+mn-cs"/>
              </a:defRPr>
            </a:pPr>
          </a:p>
        </c:txPr>
      </c:legendEntry>
      <c:legendEntry>
        <c:idx val="2"/>
        <c:delete val="1"/>
      </c:legendEntry>
      <c:layout>
        <c:manualLayout>
          <c:xMode val="edge"/>
          <c:yMode val="edge"/>
          <c:x val="0.204090423468892"/>
          <c:y val="0.00798001110274791"/>
        </c:manualLayout>
      </c:layout>
      <c:overlay val="0"/>
      <c:spPr>
        <a:noFill/>
        <a:ln>
          <a:noFill/>
        </a:ln>
        <a:effectLst/>
      </c:spPr>
      <c:txPr>
        <a:bodyPr rot="0" spcFirstLastPara="0" vertOverflow="ellipsis" vert="horz" wrap="square" anchor="ctr" anchorCtr="1"/>
        <a:lstStyle/>
        <a:p>
          <a:pPr>
            <a:defRPr lang="zh-CN" sz="16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1600" b="1"/>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9" Type="http://schemas.openxmlformats.org/officeDocument/2006/relationships/tags" Target="../tags/tag1030.xml"/><Relationship Id="rId98" Type="http://schemas.openxmlformats.org/officeDocument/2006/relationships/tags" Target="../tags/tag1029.xml"/><Relationship Id="rId97" Type="http://schemas.openxmlformats.org/officeDocument/2006/relationships/tags" Target="../tags/tag1028.xml"/><Relationship Id="rId96" Type="http://schemas.openxmlformats.org/officeDocument/2006/relationships/tags" Target="../tags/tag1027.xml"/><Relationship Id="rId95" Type="http://schemas.openxmlformats.org/officeDocument/2006/relationships/tags" Target="../tags/tag1026.xml"/><Relationship Id="rId94" Type="http://schemas.openxmlformats.org/officeDocument/2006/relationships/tags" Target="../tags/tag1025.xml"/><Relationship Id="rId93" Type="http://schemas.openxmlformats.org/officeDocument/2006/relationships/tags" Target="../tags/tag1024.xml"/><Relationship Id="rId92" Type="http://schemas.openxmlformats.org/officeDocument/2006/relationships/tags" Target="../tags/tag1023.xml"/><Relationship Id="rId91" Type="http://schemas.openxmlformats.org/officeDocument/2006/relationships/tags" Target="../tags/tag1022.xml"/><Relationship Id="rId90" Type="http://schemas.openxmlformats.org/officeDocument/2006/relationships/tags" Target="../tags/tag1021.xml"/><Relationship Id="rId9" Type="http://schemas.openxmlformats.org/officeDocument/2006/relationships/tags" Target="../tags/tag940.xml"/><Relationship Id="rId89" Type="http://schemas.openxmlformats.org/officeDocument/2006/relationships/tags" Target="../tags/tag1020.xml"/><Relationship Id="rId88" Type="http://schemas.openxmlformats.org/officeDocument/2006/relationships/tags" Target="../tags/tag1019.xml"/><Relationship Id="rId87" Type="http://schemas.openxmlformats.org/officeDocument/2006/relationships/tags" Target="../tags/tag1018.xml"/><Relationship Id="rId86" Type="http://schemas.openxmlformats.org/officeDocument/2006/relationships/tags" Target="../tags/tag1017.xml"/><Relationship Id="rId85" Type="http://schemas.openxmlformats.org/officeDocument/2006/relationships/tags" Target="../tags/tag1016.xml"/><Relationship Id="rId84" Type="http://schemas.openxmlformats.org/officeDocument/2006/relationships/tags" Target="../tags/tag1015.xml"/><Relationship Id="rId83" Type="http://schemas.openxmlformats.org/officeDocument/2006/relationships/tags" Target="../tags/tag1014.xml"/><Relationship Id="rId82" Type="http://schemas.openxmlformats.org/officeDocument/2006/relationships/tags" Target="../tags/tag1013.xml"/><Relationship Id="rId81" Type="http://schemas.openxmlformats.org/officeDocument/2006/relationships/tags" Target="../tags/tag1012.xml"/><Relationship Id="rId80" Type="http://schemas.openxmlformats.org/officeDocument/2006/relationships/tags" Target="../tags/tag1011.xml"/><Relationship Id="rId8" Type="http://schemas.openxmlformats.org/officeDocument/2006/relationships/tags" Target="../tags/tag939.xml"/><Relationship Id="rId79" Type="http://schemas.openxmlformats.org/officeDocument/2006/relationships/tags" Target="../tags/tag1010.xml"/><Relationship Id="rId78" Type="http://schemas.openxmlformats.org/officeDocument/2006/relationships/tags" Target="../tags/tag1009.xml"/><Relationship Id="rId77" Type="http://schemas.openxmlformats.org/officeDocument/2006/relationships/tags" Target="../tags/tag1008.xml"/><Relationship Id="rId76" Type="http://schemas.openxmlformats.org/officeDocument/2006/relationships/tags" Target="../tags/tag1007.xml"/><Relationship Id="rId75" Type="http://schemas.openxmlformats.org/officeDocument/2006/relationships/tags" Target="../tags/tag1006.xml"/><Relationship Id="rId74" Type="http://schemas.openxmlformats.org/officeDocument/2006/relationships/tags" Target="../tags/tag1005.xml"/><Relationship Id="rId73" Type="http://schemas.openxmlformats.org/officeDocument/2006/relationships/tags" Target="../tags/tag1004.xml"/><Relationship Id="rId72" Type="http://schemas.openxmlformats.org/officeDocument/2006/relationships/tags" Target="../tags/tag1003.xml"/><Relationship Id="rId71" Type="http://schemas.openxmlformats.org/officeDocument/2006/relationships/tags" Target="../tags/tag1002.xml"/><Relationship Id="rId70" Type="http://schemas.openxmlformats.org/officeDocument/2006/relationships/tags" Target="../tags/tag1001.xml"/><Relationship Id="rId7" Type="http://schemas.openxmlformats.org/officeDocument/2006/relationships/tags" Target="../tags/tag938.xml"/><Relationship Id="rId69" Type="http://schemas.openxmlformats.org/officeDocument/2006/relationships/tags" Target="../tags/tag1000.xml"/><Relationship Id="rId68" Type="http://schemas.openxmlformats.org/officeDocument/2006/relationships/tags" Target="../tags/tag999.xml"/><Relationship Id="rId67" Type="http://schemas.openxmlformats.org/officeDocument/2006/relationships/tags" Target="../tags/tag998.xml"/><Relationship Id="rId66" Type="http://schemas.openxmlformats.org/officeDocument/2006/relationships/tags" Target="../tags/tag997.xml"/><Relationship Id="rId65" Type="http://schemas.openxmlformats.org/officeDocument/2006/relationships/tags" Target="../tags/tag996.xml"/><Relationship Id="rId64" Type="http://schemas.openxmlformats.org/officeDocument/2006/relationships/tags" Target="../tags/tag995.xml"/><Relationship Id="rId63" Type="http://schemas.openxmlformats.org/officeDocument/2006/relationships/tags" Target="../tags/tag994.xml"/><Relationship Id="rId62" Type="http://schemas.openxmlformats.org/officeDocument/2006/relationships/tags" Target="../tags/tag993.xml"/><Relationship Id="rId61" Type="http://schemas.openxmlformats.org/officeDocument/2006/relationships/tags" Target="../tags/tag992.xml"/><Relationship Id="rId60" Type="http://schemas.openxmlformats.org/officeDocument/2006/relationships/tags" Target="../tags/tag991.xml"/><Relationship Id="rId6" Type="http://schemas.openxmlformats.org/officeDocument/2006/relationships/tags" Target="../tags/tag937.xml"/><Relationship Id="rId59" Type="http://schemas.openxmlformats.org/officeDocument/2006/relationships/tags" Target="../tags/tag990.xml"/><Relationship Id="rId58" Type="http://schemas.openxmlformats.org/officeDocument/2006/relationships/tags" Target="../tags/tag989.xml"/><Relationship Id="rId57" Type="http://schemas.openxmlformats.org/officeDocument/2006/relationships/tags" Target="../tags/tag988.xml"/><Relationship Id="rId56" Type="http://schemas.openxmlformats.org/officeDocument/2006/relationships/tags" Target="../tags/tag987.xml"/><Relationship Id="rId55" Type="http://schemas.openxmlformats.org/officeDocument/2006/relationships/tags" Target="../tags/tag986.xml"/><Relationship Id="rId54" Type="http://schemas.openxmlformats.org/officeDocument/2006/relationships/tags" Target="../tags/tag985.xml"/><Relationship Id="rId53" Type="http://schemas.openxmlformats.org/officeDocument/2006/relationships/tags" Target="../tags/tag984.xml"/><Relationship Id="rId52" Type="http://schemas.openxmlformats.org/officeDocument/2006/relationships/tags" Target="../tags/tag983.xml"/><Relationship Id="rId51" Type="http://schemas.openxmlformats.org/officeDocument/2006/relationships/tags" Target="../tags/tag982.xml"/><Relationship Id="rId50" Type="http://schemas.openxmlformats.org/officeDocument/2006/relationships/tags" Target="../tags/tag981.xml"/><Relationship Id="rId5" Type="http://schemas.openxmlformats.org/officeDocument/2006/relationships/tags" Target="../tags/tag936.xml"/><Relationship Id="rId49" Type="http://schemas.openxmlformats.org/officeDocument/2006/relationships/tags" Target="../tags/tag980.xml"/><Relationship Id="rId48" Type="http://schemas.openxmlformats.org/officeDocument/2006/relationships/tags" Target="../tags/tag979.xml"/><Relationship Id="rId47" Type="http://schemas.openxmlformats.org/officeDocument/2006/relationships/tags" Target="../tags/tag978.xml"/><Relationship Id="rId46" Type="http://schemas.openxmlformats.org/officeDocument/2006/relationships/tags" Target="../tags/tag977.xml"/><Relationship Id="rId45" Type="http://schemas.openxmlformats.org/officeDocument/2006/relationships/tags" Target="../tags/tag976.xml"/><Relationship Id="rId44" Type="http://schemas.openxmlformats.org/officeDocument/2006/relationships/tags" Target="../tags/tag975.xml"/><Relationship Id="rId43" Type="http://schemas.openxmlformats.org/officeDocument/2006/relationships/tags" Target="../tags/tag974.xml"/><Relationship Id="rId42" Type="http://schemas.openxmlformats.org/officeDocument/2006/relationships/tags" Target="../tags/tag973.xml"/><Relationship Id="rId41" Type="http://schemas.openxmlformats.org/officeDocument/2006/relationships/tags" Target="../tags/tag972.xml"/><Relationship Id="rId40" Type="http://schemas.openxmlformats.org/officeDocument/2006/relationships/tags" Target="../tags/tag971.xml"/><Relationship Id="rId4" Type="http://schemas.openxmlformats.org/officeDocument/2006/relationships/tags" Target="../tags/tag935.xml"/><Relationship Id="rId39" Type="http://schemas.openxmlformats.org/officeDocument/2006/relationships/tags" Target="../tags/tag970.xml"/><Relationship Id="rId38" Type="http://schemas.openxmlformats.org/officeDocument/2006/relationships/tags" Target="../tags/tag969.xml"/><Relationship Id="rId37" Type="http://schemas.openxmlformats.org/officeDocument/2006/relationships/tags" Target="../tags/tag968.xml"/><Relationship Id="rId36" Type="http://schemas.openxmlformats.org/officeDocument/2006/relationships/tags" Target="../tags/tag967.xml"/><Relationship Id="rId35" Type="http://schemas.openxmlformats.org/officeDocument/2006/relationships/tags" Target="../tags/tag966.xml"/><Relationship Id="rId34" Type="http://schemas.openxmlformats.org/officeDocument/2006/relationships/tags" Target="../tags/tag965.xml"/><Relationship Id="rId33" Type="http://schemas.openxmlformats.org/officeDocument/2006/relationships/tags" Target="../tags/tag964.xml"/><Relationship Id="rId32" Type="http://schemas.openxmlformats.org/officeDocument/2006/relationships/tags" Target="../tags/tag963.xml"/><Relationship Id="rId31" Type="http://schemas.openxmlformats.org/officeDocument/2006/relationships/tags" Target="../tags/tag962.xml"/><Relationship Id="rId30" Type="http://schemas.openxmlformats.org/officeDocument/2006/relationships/tags" Target="../tags/tag961.xml"/><Relationship Id="rId3" Type="http://schemas.openxmlformats.org/officeDocument/2006/relationships/tags" Target="../tags/tag934.xml"/><Relationship Id="rId29" Type="http://schemas.openxmlformats.org/officeDocument/2006/relationships/tags" Target="../tags/tag960.xml"/><Relationship Id="rId28" Type="http://schemas.openxmlformats.org/officeDocument/2006/relationships/tags" Target="../tags/tag959.xml"/><Relationship Id="rId27" Type="http://schemas.openxmlformats.org/officeDocument/2006/relationships/tags" Target="../tags/tag958.xml"/><Relationship Id="rId26" Type="http://schemas.openxmlformats.org/officeDocument/2006/relationships/tags" Target="../tags/tag957.xml"/><Relationship Id="rId25" Type="http://schemas.openxmlformats.org/officeDocument/2006/relationships/tags" Target="../tags/tag956.xml"/><Relationship Id="rId24" Type="http://schemas.openxmlformats.org/officeDocument/2006/relationships/tags" Target="../tags/tag955.xml"/><Relationship Id="rId23" Type="http://schemas.openxmlformats.org/officeDocument/2006/relationships/tags" Target="../tags/tag954.xml"/><Relationship Id="rId22" Type="http://schemas.openxmlformats.org/officeDocument/2006/relationships/tags" Target="../tags/tag953.xml"/><Relationship Id="rId21" Type="http://schemas.openxmlformats.org/officeDocument/2006/relationships/tags" Target="../tags/tag952.xml"/><Relationship Id="rId20" Type="http://schemas.openxmlformats.org/officeDocument/2006/relationships/tags" Target="../tags/tag951.xml"/><Relationship Id="rId2" Type="http://schemas.openxmlformats.org/officeDocument/2006/relationships/tags" Target="../tags/tag933.xml"/><Relationship Id="rId19" Type="http://schemas.openxmlformats.org/officeDocument/2006/relationships/tags" Target="../tags/tag950.xml"/><Relationship Id="rId18" Type="http://schemas.openxmlformats.org/officeDocument/2006/relationships/tags" Target="../tags/tag949.xml"/><Relationship Id="rId17" Type="http://schemas.openxmlformats.org/officeDocument/2006/relationships/tags" Target="../tags/tag948.xml"/><Relationship Id="rId16" Type="http://schemas.openxmlformats.org/officeDocument/2006/relationships/tags" Target="../tags/tag947.xml"/><Relationship Id="rId15" Type="http://schemas.openxmlformats.org/officeDocument/2006/relationships/tags" Target="../tags/tag946.xml"/><Relationship Id="rId14" Type="http://schemas.openxmlformats.org/officeDocument/2006/relationships/tags" Target="../tags/tag945.xml"/><Relationship Id="rId13" Type="http://schemas.openxmlformats.org/officeDocument/2006/relationships/tags" Target="../tags/tag944.xml"/><Relationship Id="rId12" Type="http://schemas.openxmlformats.org/officeDocument/2006/relationships/tags" Target="../tags/tag943.xml"/><Relationship Id="rId11" Type="http://schemas.openxmlformats.org/officeDocument/2006/relationships/tags" Target="../tags/tag942.xml"/><Relationship Id="rId103" Type="http://schemas.openxmlformats.org/officeDocument/2006/relationships/slideLayout" Target="../slideLayouts/slideLayout2.xml"/><Relationship Id="rId102" Type="http://schemas.openxmlformats.org/officeDocument/2006/relationships/tags" Target="../tags/tag1032.xml"/><Relationship Id="rId101" Type="http://schemas.openxmlformats.org/officeDocument/2006/relationships/image" Target="../media/image19.jpeg"/><Relationship Id="rId100" Type="http://schemas.openxmlformats.org/officeDocument/2006/relationships/tags" Target="../tags/tag1031.xml"/><Relationship Id="rId10" Type="http://schemas.openxmlformats.org/officeDocument/2006/relationships/tags" Target="../tags/tag941.xml"/><Relationship Id="rId1" Type="http://schemas.openxmlformats.org/officeDocument/2006/relationships/tags" Target="../tags/tag932.xml"/></Relationships>
</file>

<file path=ppt/slides/_rels/slide11.xml.rels><?xml version="1.0" encoding="UTF-8" standalone="yes"?>
<Relationships xmlns="http://schemas.openxmlformats.org/package/2006/relationships"><Relationship Id="rId99" Type="http://schemas.openxmlformats.org/officeDocument/2006/relationships/tags" Target="../tags/tag1131.xml"/><Relationship Id="rId98" Type="http://schemas.openxmlformats.org/officeDocument/2006/relationships/tags" Target="../tags/tag1130.xml"/><Relationship Id="rId97" Type="http://schemas.openxmlformats.org/officeDocument/2006/relationships/tags" Target="../tags/tag1129.xml"/><Relationship Id="rId96" Type="http://schemas.openxmlformats.org/officeDocument/2006/relationships/tags" Target="../tags/tag1128.xml"/><Relationship Id="rId95" Type="http://schemas.openxmlformats.org/officeDocument/2006/relationships/tags" Target="../tags/tag1127.xml"/><Relationship Id="rId94" Type="http://schemas.openxmlformats.org/officeDocument/2006/relationships/tags" Target="../tags/tag1126.xml"/><Relationship Id="rId93" Type="http://schemas.openxmlformats.org/officeDocument/2006/relationships/tags" Target="../tags/tag1125.xml"/><Relationship Id="rId92" Type="http://schemas.openxmlformats.org/officeDocument/2006/relationships/tags" Target="../tags/tag1124.xml"/><Relationship Id="rId91" Type="http://schemas.openxmlformats.org/officeDocument/2006/relationships/tags" Target="../tags/tag1123.xml"/><Relationship Id="rId90" Type="http://schemas.openxmlformats.org/officeDocument/2006/relationships/tags" Target="../tags/tag1122.xml"/><Relationship Id="rId9" Type="http://schemas.openxmlformats.org/officeDocument/2006/relationships/tags" Target="../tags/tag1041.xml"/><Relationship Id="rId89" Type="http://schemas.openxmlformats.org/officeDocument/2006/relationships/tags" Target="../tags/tag1121.xml"/><Relationship Id="rId88" Type="http://schemas.openxmlformats.org/officeDocument/2006/relationships/tags" Target="../tags/tag1120.xml"/><Relationship Id="rId87" Type="http://schemas.openxmlformats.org/officeDocument/2006/relationships/tags" Target="../tags/tag1119.xml"/><Relationship Id="rId86" Type="http://schemas.openxmlformats.org/officeDocument/2006/relationships/tags" Target="../tags/tag1118.xml"/><Relationship Id="rId85" Type="http://schemas.openxmlformats.org/officeDocument/2006/relationships/tags" Target="../tags/tag1117.xml"/><Relationship Id="rId84" Type="http://schemas.openxmlformats.org/officeDocument/2006/relationships/tags" Target="../tags/tag1116.xml"/><Relationship Id="rId83" Type="http://schemas.openxmlformats.org/officeDocument/2006/relationships/tags" Target="../tags/tag1115.xml"/><Relationship Id="rId82" Type="http://schemas.openxmlformats.org/officeDocument/2006/relationships/tags" Target="../tags/tag1114.xml"/><Relationship Id="rId81" Type="http://schemas.openxmlformats.org/officeDocument/2006/relationships/tags" Target="../tags/tag1113.xml"/><Relationship Id="rId80" Type="http://schemas.openxmlformats.org/officeDocument/2006/relationships/tags" Target="../tags/tag1112.xml"/><Relationship Id="rId8" Type="http://schemas.openxmlformats.org/officeDocument/2006/relationships/tags" Target="../tags/tag1040.xml"/><Relationship Id="rId79" Type="http://schemas.openxmlformats.org/officeDocument/2006/relationships/tags" Target="../tags/tag1111.xml"/><Relationship Id="rId78" Type="http://schemas.openxmlformats.org/officeDocument/2006/relationships/tags" Target="../tags/tag1110.xml"/><Relationship Id="rId77" Type="http://schemas.openxmlformats.org/officeDocument/2006/relationships/tags" Target="../tags/tag1109.xml"/><Relationship Id="rId76" Type="http://schemas.openxmlformats.org/officeDocument/2006/relationships/tags" Target="../tags/tag1108.xml"/><Relationship Id="rId75" Type="http://schemas.openxmlformats.org/officeDocument/2006/relationships/tags" Target="../tags/tag1107.xml"/><Relationship Id="rId74" Type="http://schemas.openxmlformats.org/officeDocument/2006/relationships/tags" Target="../tags/tag1106.xml"/><Relationship Id="rId73" Type="http://schemas.openxmlformats.org/officeDocument/2006/relationships/tags" Target="../tags/tag1105.xml"/><Relationship Id="rId72" Type="http://schemas.openxmlformats.org/officeDocument/2006/relationships/tags" Target="../tags/tag1104.xml"/><Relationship Id="rId71" Type="http://schemas.openxmlformats.org/officeDocument/2006/relationships/tags" Target="../tags/tag1103.xml"/><Relationship Id="rId70" Type="http://schemas.openxmlformats.org/officeDocument/2006/relationships/tags" Target="../tags/tag1102.xml"/><Relationship Id="rId7" Type="http://schemas.openxmlformats.org/officeDocument/2006/relationships/tags" Target="../tags/tag1039.xml"/><Relationship Id="rId69" Type="http://schemas.openxmlformats.org/officeDocument/2006/relationships/tags" Target="../tags/tag1101.xml"/><Relationship Id="rId68" Type="http://schemas.openxmlformats.org/officeDocument/2006/relationships/tags" Target="../tags/tag1100.xml"/><Relationship Id="rId67" Type="http://schemas.openxmlformats.org/officeDocument/2006/relationships/tags" Target="../tags/tag1099.xml"/><Relationship Id="rId66" Type="http://schemas.openxmlformats.org/officeDocument/2006/relationships/tags" Target="../tags/tag1098.xml"/><Relationship Id="rId65" Type="http://schemas.openxmlformats.org/officeDocument/2006/relationships/tags" Target="../tags/tag1097.xml"/><Relationship Id="rId64" Type="http://schemas.openxmlformats.org/officeDocument/2006/relationships/tags" Target="../tags/tag1096.xml"/><Relationship Id="rId63" Type="http://schemas.openxmlformats.org/officeDocument/2006/relationships/tags" Target="../tags/tag1095.xml"/><Relationship Id="rId62" Type="http://schemas.openxmlformats.org/officeDocument/2006/relationships/tags" Target="../tags/tag1094.xml"/><Relationship Id="rId61" Type="http://schemas.openxmlformats.org/officeDocument/2006/relationships/tags" Target="../tags/tag1093.xml"/><Relationship Id="rId60" Type="http://schemas.openxmlformats.org/officeDocument/2006/relationships/tags" Target="../tags/tag1092.xml"/><Relationship Id="rId6" Type="http://schemas.openxmlformats.org/officeDocument/2006/relationships/tags" Target="../tags/tag1038.xml"/><Relationship Id="rId59" Type="http://schemas.openxmlformats.org/officeDocument/2006/relationships/tags" Target="../tags/tag1091.xml"/><Relationship Id="rId58" Type="http://schemas.openxmlformats.org/officeDocument/2006/relationships/tags" Target="../tags/tag1090.xml"/><Relationship Id="rId57" Type="http://schemas.openxmlformats.org/officeDocument/2006/relationships/tags" Target="../tags/tag1089.xml"/><Relationship Id="rId56" Type="http://schemas.openxmlformats.org/officeDocument/2006/relationships/tags" Target="../tags/tag1088.xml"/><Relationship Id="rId55" Type="http://schemas.openxmlformats.org/officeDocument/2006/relationships/tags" Target="../tags/tag1087.xml"/><Relationship Id="rId54" Type="http://schemas.openxmlformats.org/officeDocument/2006/relationships/tags" Target="../tags/tag1086.xml"/><Relationship Id="rId53" Type="http://schemas.openxmlformats.org/officeDocument/2006/relationships/tags" Target="../tags/tag1085.xml"/><Relationship Id="rId52" Type="http://schemas.openxmlformats.org/officeDocument/2006/relationships/tags" Target="../tags/tag1084.xml"/><Relationship Id="rId51" Type="http://schemas.openxmlformats.org/officeDocument/2006/relationships/tags" Target="../tags/tag1083.xml"/><Relationship Id="rId50" Type="http://schemas.openxmlformats.org/officeDocument/2006/relationships/tags" Target="../tags/tag1082.xml"/><Relationship Id="rId5" Type="http://schemas.openxmlformats.org/officeDocument/2006/relationships/tags" Target="../tags/tag1037.xml"/><Relationship Id="rId49" Type="http://schemas.openxmlformats.org/officeDocument/2006/relationships/tags" Target="../tags/tag1081.xml"/><Relationship Id="rId48" Type="http://schemas.openxmlformats.org/officeDocument/2006/relationships/tags" Target="../tags/tag1080.xml"/><Relationship Id="rId47" Type="http://schemas.openxmlformats.org/officeDocument/2006/relationships/tags" Target="../tags/tag1079.xml"/><Relationship Id="rId46" Type="http://schemas.openxmlformats.org/officeDocument/2006/relationships/tags" Target="../tags/tag1078.xml"/><Relationship Id="rId45" Type="http://schemas.openxmlformats.org/officeDocument/2006/relationships/tags" Target="../tags/tag1077.xml"/><Relationship Id="rId44" Type="http://schemas.openxmlformats.org/officeDocument/2006/relationships/tags" Target="../tags/tag1076.xml"/><Relationship Id="rId43" Type="http://schemas.openxmlformats.org/officeDocument/2006/relationships/tags" Target="../tags/tag1075.xml"/><Relationship Id="rId42" Type="http://schemas.openxmlformats.org/officeDocument/2006/relationships/tags" Target="../tags/tag1074.xml"/><Relationship Id="rId41" Type="http://schemas.openxmlformats.org/officeDocument/2006/relationships/tags" Target="../tags/tag1073.xml"/><Relationship Id="rId40" Type="http://schemas.openxmlformats.org/officeDocument/2006/relationships/tags" Target="../tags/tag1072.xml"/><Relationship Id="rId4" Type="http://schemas.openxmlformats.org/officeDocument/2006/relationships/tags" Target="../tags/tag1036.xml"/><Relationship Id="rId39" Type="http://schemas.openxmlformats.org/officeDocument/2006/relationships/tags" Target="../tags/tag1071.xml"/><Relationship Id="rId38" Type="http://schemas.openxmlformats.org/officeDocument/2006/relationships/tags" Target="../tags/tag1070.xml"/><Relationship Id="rId37" Type="http://schemas.openxmlformats.org/officeDocument/2006/relationships/tags" Target="../tags/tag1069.xml"/><Relationship Id="rId36" Type="http://schemas.openxmlformats.org/officeDocument/2006/relationships/tags" Target="../tags/tag1068.xml"/><Relationship Id="rId35" Type="http://schemas.openxmlformats.org/officeDocument/2006/relationships/tags" Target="../tags/tag1067.xml"/><Relationship Id="rId34" Type="http://schemas.openxmlformats.org/officeDocument/2006/relationships/tags" Target="../tags/tag1066.xml"/><Relationship Id="rId33" Type="http://schemas.openxmlformats.org/officeDocument/2006/relationships/tags" Target="../tags/tag1065.xml"/><Relationship Id="rId32" Type="http://schemas.openxmlformats.org/officeDocument/2006/relationships/tags" Target="../tags/tag1064.xml"/><Relationship Id="rId31" Type="http://schemas.openxmlformats.org/officeDocument/2006/relationships/tags" Target="../tags/tag1063.xml"/><Relationship Id="rId30" Type="http://schemas.openxmlformats.org/officeDocument/2006/relationships/tags" Target="../tags/tag1062.xml"/><Relationship Id="rId3" Type="http://schemas.openxmlformats.org/officeDocument/2006/relationships/tags" Target="../tags/tag1035.xml"/><Relationship Id="rId29" Type="http://schemas.openxmlformats.org/officeDocument/2006/relationships/tags" Target="../tags/tag1061.xml"/><Relationship Id="rId28" Type="http://schemas.openxmlformats.org/officeDocument/2006/relationships/tags" Target="../tags/tag1060.xml"/><Relationship Id="rId27" Type="http://schemas.openxmlformats.org/officeDocument/2006/relationships/tags" Target="../tags/tag1059.xml"/><Relationship Id="rId26" Type="http://schemas.openxmlformats.org/officeDocument/2006/relationships/tags" Target="../tags/tag1058.xml"/><Relationship Id="rId25" Type="http://schemas.openxmlformats.org/officeDocument/2006/relationships/tags" Target="../tags/tag1057.xml"/><Relationship Id="rId24" Type="http://schemas.openxmlformats.org/officeDocument/2006/relationships/tags" Target="../tags/tag1056.xml"/><Relationship Id="rId23" Type="http://schemas.openxmlformats.org/officeDocument/2006/relationships/tags" Target="../tags/tag1055.xml"/><Relationship Id="rId22" Type="http://schemas.openxmlformats.org/officeDocument/2006/relationships/tags" Target="../tags/tag1054.xml"/><Relationship Id="rId21" Type="http://schemas.openxmlformats.org/officeDocument/2006/relationships/tags" Target="../tags/tag1053.xml"/><Relationship Id="rId20" Type="http://schemas.openxmlformats.org/officeDocument/2006/relationships/tags" Target="../tags/tag1052.xml"/><Relationship Id="rId2" Type="http://schemas.openxmlformats.org/officeDocument/2006/relationships/tags" Target="../tags/tag1034.xml"/><Relationship Id="rId19" Type="http://schemas.openxmlformats.org/officeDocument/2006/relationships/tags" Target="../tags/tag1051.xml"/><Relationship Id="rId18" Type="http://schemas.openxmlformats.org/officeDocument/2006/relationships/tags" Target="../tags/tag1050.xml"/><Relationship Id="rId17" Type="http://schemas.openxmlformats.org/officeDocument/2006/relationships/tags" Target="../tags/tag1049.xml"/><Relationship Id="rId16" Type="http://schemas.openxmlformats.org/officeDocument/2006/relationships/tags" Target="../tags/tag1048.xml"/><Relationship Id="rId15" Type="http://schemas.openxmlformats.org/officeDocument/2006/relationships/tags" Target="../tags/tag1047.xml"/><Relationship Id="rId14" Type="http://schemas.openxmlformats.org/officeDocument/2006/relationships/tags" Target="../tags/tag1046.xml"/><Relationship Id="rId13" Type="http://schemas.openxmlformats.org/officeDocument/2006/relationships/tags" Target="../tags/tag1045.xml"/><Relationship Id="rId12" Type="http://schemas.openxmlformats.org/officeDocument/2006/relationships/tags" Target="../tags/tag1044.xml"/><Relationship Id="rId11" Type="http://schemas.openxmlformats.org/officeDocument/2006/relationships/tags" Target="../tags/tag1043.xml"/><Relationship Id="rId107" Type="http://schemas.openxmlformats.org/officeDocument/2006/relationships/slideLayout" Target="../slideLayouts/slideLayout2.xml"/><Relationship Id="rId106" Type="http://schemas.openxmlformats.org/officeDocument/2006/relationships/tags" Target="../tags/tag1138.xml"/><Relationship Id="rId105" Type="http://schemas.openxmlformats.org/officeDocument/2006/relationships/tags" Target="../tags/tag1137.xml"/><Relationship Id="rId104" Type="http://schemas.openxmlformats.org/officeDocument/2006/relationships/tags" Target="../tags/tag1136.xml"/><Relationship Id="rId103" Type="http://schemas.openxmlformats.org/officeDocument/2006/relationships/tags" Target="../tags/tag1135.xml"/><Relationship Id="rId102" Type="http://schemas.openxmlformats.org/officeDocument/2006/relationships/tags" Target="../tags/tag1134.xml"/><Relationship Id="rId101" Type="http://schemas.openxmlformats.org/officeDocument/2006/relationships/tags" Target="../tags/tag1133.xml"/><Relationship Id="rId100" Type="http://schemas.openxmlformats.org/officeDocument/2006/relationships/tags" Target="../tags/tag1132.xml"/><Relationship Id="rId10" Type="http://schemas.openxmlformats.org/officeDocument/2006/relationships/tags" Target="../tags/tag1042.xml"/><Relationship Id="rId1" Type="http://schemas.openxmlformats.org/officeDocument/2006/relationships/tags" Target="../tags/tag1033.xml"/></Relationships>
</file>

<file path=ppt/slides/_rels/slide12.xml.rels><?xml version="1.0" encoding="UTF-8" standalone="yes"?>
<Relationships xmlns="http://schemas.openxmlformats.org/package/2006/relationships"><Relationship Id="rId99" Type="http://schemas.openxmlformats.org/officeDocument/2006/relationships/tags" Target="../tags/tag1236.xml"/><Relationship Id="rId98" Type="http://schemas.openxmlformats.org/officeDocument/2006/relationships/tags" Target="../tags/tag1235.xml"/><Relationship Id="rId97" Type="http://schemas.openxmlformats.org/officeDocument/2006/relationships/tags" Target="../tags/tag1234.xml"/><Relationship Id="rId96" Type="http://schemas.openxmlformats.org/officeDocument/2006/relationships/tags" Target="../tags/tag1233.xml"/><Relationship Id="rId95" Type="http://schemas.openxmlformats.org/officeDocument/2006/relationships/tags" Target="../tags/tag1232.xml"/><Relationship Id="rId94" Type="http://schemas.openxmlformats.org/officeDocument/2006/relationships/tags" Target="../tags/tag1231.xml"/><Relationship Id="rId93" Type="http://schemas.openxmlformats.org/officeDocument/2006/relationships/tags" Target="../tags/tag1230.xml"/><Relationship Id="rId92" Type="http://schemas.openxmlformats.org/officeDocument/2006/relationships/tags" Target="../tags/tag1229.xml"/><Relationship Id="rId91" Type="http://schemas.openxmlformats.org/officeDocument/2006/relationships/tags" Target="../tags/tag1228.xml"/><Relationship Id="rId90" Type="http://schemas.openxmlformats.org/officeDocument/2006/relationships/tags" Target="../tags/tag1227.xml"/><Relationship Id="rId9" Type="http://schemas.openxmlformats.org/officeDocument/2006/relationships/tags" Target="../tags/tag1146.xml"/><Relationship Id="rId89" Type="http://schemas.openxmlformats.org/officeDocument/2006/relationships/tags" Target="../tags/tag1226.xml"/><Relationship Id="rId88" Type="http://schemas.openxmlformats.org/officeDocument/2006/relationships/tags" Target="../tags/tag1225.xml"/><Relationship Id="rId87" Type="http://schemas.openxmlformats.org/officeDocument/2006/relationships/tags" Target="../tags/tag1224.xml"/><Relationship Id="rId86" Type="http://schemas.openxmlformats.org/officeDocument/2006/relationships/tags" Target="../tags/tag1223.xml"/><Relationship Id="rId85" Type="http://schemas.openxmlformats.org/officeDocument/2006/relationships/tags" Target="../tags/tag1222.xml"/><Relationship Id="rId84" Type="http://schemas.openxmlformats.org/officeDocument/2006/relationships/tags" Target="../tags/tag1221.xml"/><Relationship Id="rId83" Type="http://schemas.openxmlformats.org/officeDocument/2006/relationships/tags" Target="../tags/tag1220.xml"/><Relationship Id="rId82" Type="http://schemas.openxmlformats.org/officeDocument/2006/relationships/tags" Target="../tags/tag1219.xml"/><Relationship Id="rId81" Type="http://schemas.openxmlformats.org/officeDocument/2006/relationships/tags" Target="../tags/tag1218.xml"/><Relationship Id="rId80" Type="http://schemas.openxmlformats.org/officeDocument/2006/relationships/tags" Target="../tags/tag1217.xml"/><Relationship Id="rId8" Type="http://schemas.openxmlformats.org/officeDocument/2006/relationships/tags" Target="../tags/tag1145.xml"/><Relationship Id="rId79" Type="http://schemas.openxmlformats.org/officeDocument/2006/relationships/tags" Target="../tags/tag1216.xml"/><Relationship Id="rId78" Type="http://schemas.openxmlformats.org/officeDocument/2006/relationships/tags" Target="../tags/tag1215.xml"/><Relationship Id="rId77" Type="http://schemas.openxmlformats.org/officeDocument/2006/relationships/tags" Target="../tags/tag1214.xml"/><Relationship Id="rId76" Type="http://schemas.openxmlformats.org/officeDocument/2006/relationships/tags" Target="../tags/tag1213.xml"/><Relationship Id="rId75" Type="http://schemas.openxmlformats.org/officeDocument/2006/relationships/tags" Target="../tags/tag1212.xml"/><Relationship Id="rId74" Type="http://schemas.openxmlformats.org/officeDocument/2006/relationships/tags" Target="../tags/tag1211.xml"/><Relationship Id="rId73" Type="http://schemas.openxmlformats.org/officeDocument/2006/relationships/tags" Target="../tags/tag1210.xml"/><Relationship Id="rId72" Type="http://schemas.openxmlformats.org/officeDocument/2006/relationships/tags" Target="../tags/tag1209.xml"/><Relationship Id="rId71" Type="http://schemas.openxmlformats.org/officeDocument/2006/relationships/tags" Target="../tags/tag1208.xml"/><Relationship Id="rId70" Type="http://schemas.openxmlformats.org/officeDocument/2006/relationships/tags" Target="../tags/tag1207.xml"/><Relationship Id="rId7" Type="http://schemas.openxmlformats.org/officeDocument/2006/relationships/tags" Target="../tags/tag1144.xml"/><Relationship Id="rId69" Type="http://schemas.openxmlformats.org/officeDocument/2006/relationships/tags" Target="../tags/tag1206.xml"/><Relationship Id="rId68" Type="http://schemas.openxmlformats.org/officeDocument/2006/relationships/tags" Target="../tags/tag1205.xml"/><Relationship Id="rId67" Type="http://schemas.openxmlformats.org/officeDocument/2006/relationships/tags" Target="../tags/tag1204.xml"/><Relationship Id="rId66" Type="http://schemas.openxmlformats.org/officeDocument/2006/relationships/tags" Target="../tags/tag1203.xml"/><Relationship Id="rId65" Type="http://schemas.openxmlformats.org/officeDocument/2006/relationships/tags" Target="../tags/tag1202.xml"/><Relationship Id="rId64" Type="http://schemas.openxmlformats.org/officeDocument/2006/relationships/tags" Target="../tags/tag1201.xml"/><Relationship Id="rId63" Type="http://schemas.openxmlformats.org/officeDocument/2006/relationships/tags" Target="../tags/tag1200.xml"/><Relationship Id="rId62" Type="http://schemas.openxmlformats.org/officeDocument/2006/relationships/tags" Target="../tags/tag1199.xml"/><Relationship Id="rId61" Type="http://schemas.openxmlformats.org/officeDocument/2006/relationships/tags" Target="../tags/tag1198.xml"/><Relationship Id="rId60" Type="http://schemas.openxmlformats.org/officeDocument/2006/relationships/tags" Target="../tags/tag1197.xml"/><Relationship Id="rId6" Type="http://schemas.openxmlformats.org/officeDocument/2006/relationships/tags" Target="../tags/tag1143.xml"/><Relationship Id="rId59" Type="http://schemas.openxmlformats.org/officeDocument/2006/relationships/tags" Target="../tags/tag1196.xml"/><Relationship Id="rId58" Type="http://schemas.openxmlformats.org/officeDocument/2006/relationships/tags" Target="../tags/tag1195.xml"/><Relationship Id="rId57" Type="http://schemas.openxmlformats.org/officeDocument/2006/relationships/tags" Target="../tags/tag1194.xml"/><Relationship Id="rId56" Type="http://schemas.openxmlformats.org/officeDocument/2006/relationships/tags" Target="../tags/tag1193.xml"/><Relationship Id="rId55" Type="http://schemas.openxmlformats.org/officeDocument/2006/relationships/tags" Target="../tags/tag1192.xml"/><Relationship Id="rId54" Type="http://schemas.openxmlformats.org/officeDocument/2006/relationships/tags" Target="../tags/tag1191.xml"/><Relationship Id="rId53" Type="http://schemas.openxmlformats.org/officeDocument/2006/relationships/tags" Target="../tags/tag1190.xml"/><Relationship Id="rId52" Type="http://schemas.openxmlformats.org/officeDocument/2006/relationships/tags" Target="../tags/tag1189.xml"/><Relationship Id="rId51" Type="http://schemas.openxmlformats.org/officeDocument/2006/relationships/tags" Target="../tags/tag1188.xml"/><Relationship Id="rId50" Type="http://schemas.openxmlformats.org/officeDocument/2006/relationships/tags" Target="../tags/tag1187.xml"/><Relationship Id="rId5" Type="http://schemas.openxmlformats.org/officeDocument/2006/relationships/tags" Target="../tags/tag1142.xml"/><Relationship Id="rId49" Type="http://schemas.openxmlformats.org/officeDocument/2006/relationships/tags" Target="../tags/tag1186.xml"/><Relationship Id="rId48" Type="http://schemas.openxmlformats.org/officeDocument/2006/relationships/tags" Target="../tags/tag1185.xml"/><Relationship Id="rId47" Type="http://schemas.openxmlformats.org/officeDocument/2006/relationships/tags" Target="../tags/tag1184.xml"/><Relationship Id="rId46" Type="http://schemas.openxmlformats.org/officeDocument/2006/relationships/tags" Target="../tags/tag1183.xml"/><Relationship Id="rId45" Type="http://schemas.openxmlformats.org/officeDocument/2006/relationships/tags" Target="../tags/tag1182.xml"/><Relationship Id="rId44" Type="http://schemas.openxmlformats.org/officeDocument/2006/relationships/tags" Target="../tags/tag1181.xml"/><Relationship Id="rId43" Type="http://schemas.openxmlformats.org/officeDocument/2006/relationships/tags" Target="../tags/tag1180.xml"/><Relationship Id="rId42" Type="http://schemas.openxmlformats.org/officeDocument/2006/relationships/tags" Target="../tags/tag1179.xml"/><Relationship Id="rId41" Type="http://schemas.openxmlformats.org/officeDocument/2006/relationships/tags" Target="../tags/tag1178.xml"/><Relationship Id="rId40" Type="http://schemas.openxmlformats.org/officeDocument/2006/relationships/tags" Target="../tags/tag1177.xml"/><Relationship Id="rId4" Type="http://schemas.openxmlformats.org/officeDocument/2006/relationships/image" Target="../media/image20.png"/><Relationship Id="rId39" Type="http://schemas.openxmlformats.org/officeDocument/2006/relationships/tags" Target="../tags/tag1176.xml"/><Relationship Id="rId38" Type="http://schemas.openxmlformats.org/officeDocument/2006/relationships/tags" Target="../tags/tag1175.xml"/><Relationship Id="rId37" Type="http://schemas.openxmlformats.org/officeDocument/2006/relationships/tags" Target="../tags/tag1174.xml"/><Relationship Id="rId36" Type="http://schemas.openxmlformats.org/officeDocument/2006/relationships/tags" Target="../tags/tag1173.xml"/><Relationship Id="rId35" Type="http://schemas.openxmlformats.org/officeDocument/2006/relationships/tags" Target="../tags/tag1172.xml"/><Relationship Id="rId34" Type="http://schemas.openxmlformats.org/officeDocument/2006/relationships/tags" Target="../tags/tag1171.xml"/><Relationship Id="rId33" Type="http://schemas.openxmlformats.org/officeDocument/2006/relationships/tags" Target="../tags/tag1170.xml"/><Relationship Id="rId32" Type="http://schemas.openxmlformats.org/officeDocument/2006/relationships/tags" Target="../tags/tag1169.xml"/><Relationship Id="rId31" Type="http://schemas.openxmlformats.org/officeDocument/2006/relationships/tags" Target="../tags/tag1168.xml"/><Relationship Id="rId30" Type="http://schemas.openxmlformats.org/officeDocument/2006/relationships/tags" Target="../tags/tag1167.xml"/><Relationship Id="rId3" Type="http://schemas.openxmlformats.org/officeDocument/2006/relationships/tags" Target="../tags/tag1141.xml"/><Relationship Id="rId29" Type="http://schemas.openxmlformats.org/officeDocument/2006/relationships/tags" Target="../tags/tag1166.xml"/><Relationship Id="rId28" Type="http://schemas.openxmlformats.org/officeDocument/2006/relationships/tags" Target="../tags/tag1165.xml"/><Relationship Id="rId27" Type="http://schemas.openxmlformats.org/officeDocument/2006/relationships/tags" Target="../tags/tag1164.xml"/><Relationship Id="rId26" Type="http://schemas.openxmlformats.org/officeDocument/2006/relationships/tags" Target="../tags/tag1163.xml"/><Relationship Id="rId25" Type="http://schemas.openxmlformats.org/officeDocument/2006/relationships/tags" Target="../tags/tag1162.xml"/><Relationship Id="rId24" Type="http://schemas.openxmlformats.org/officeDocument/2006/relationships/tags" Target="../tags/tag1161.xml"/><Relationship Id="rId23" Type="http://schemas.openxmlformats.org/officeDocument/2006/relationships/tags" Target="../tags/tag1160.xml"/><Relationship Id="rId22" Type="http://schemas.openxmlformats.org/officeDocument/2006/relationships/tags" Target="../tags/tag1159.xml"/><Relationship Id="rId21" Type="http://schemas.openxmlformats.org/officeDocument/2006/relationships/tags" Target="../tags/tag1158.xml"/><Relationship Id="rId20" Type="http://schemas.openxmlformats.org/officeDocument/2006/relationships/tags" Target="../tags/tag1157.xml"/><Relationship Id="rId2" Type="http://schemas.openxmlformats.org/officeDocument/2006/relationships/tags" Target="../tags/tag1140.xml"/><Relationship Id="rId19" Type="http://schemas.openxmlformats.org/officeDocument/2006/relationships/tags" Target="../tags/tag1156.xml"/><Relationship Id="rId18" Type="http://schemas.openxmlformats.org/officeDocument/2006/relationships/tags" Target="../tags/tag1155.xml"/><Relationship Id="rId17" Type="http://schemas.openxmlformats.org/officeDocument/2006/relationships/tags" Target="../tags/tag1154.xml"/><Relationship Id="rId16" Type="http://schemas.openxmlformats.org/officeDocument/2006/relationships/tags" Target="../tags/tag1153.xml"/><Relationship Id="rId15" Type="http://schemas.openxmlformats.org/officeDocument/2006/relationships/tags" Target="../tags/tag1152.xml"/><Relationship Id="rId14" Type="http://schemas.openxmlformats.org/officeDocument/2006/relationships/tags" Target="../tags/tag1151.xml"/><Relationship Id="rId13" Type="http://schemas.openxmlformats.org/officeDocument/2006/relationships/tags" Target="../tags/tag1150.xml"/><Relationship Id="rId12" Type="http://schemas.openxmlformats.org/officeDocument/2006/relationships/tags" Target="../tags/tag1149.xml"/><Relationship Id="rId11" Type="http://schemas.openxmlformats.org/officeDocument/2006/relationships/tags" Target="../tags/tag1148.xml"/><Relationship Id="rId105" Type="http://schemas.openxmlformats.org/officeDocument/2006/relationships/slideLayout" Target="../slideLayouts/slideLayout2.xml"/><Relationship Id="rId104" Type="http://schemas.openxmlformats.org/officeDocument/2006/relationships/tags" Target="../tags/tag1241.xml"/><Relationship Id="rId103" Type="http://schemas.openxmlformats.org/officeDocument/2006/relationships/tags" Target="../tags/tag1240.xml"/><Relationship Id="rId102" Type="http://schemas.openxmlformats.org/officeDocument/2006/relationships/tags" Target="../tags/tag1239.xml"/><Relationship Id="rId101" Type="http://schemas.openxmlformats.org/officeDocument/2006/relationships/tags" Target="../tags/tag1238.xml"/><Relationship Id="rId100" Type="http://schemas.openxmlformats.org/officeDocument/2006/relationships/tags" Target="../tags/tag1237.xml"/><Relationship Id="rId10" Type="http://schemas.openxmlformats.org/officeDocument/2006/relationships/tags" Target="../tags/tag1147.xml"/><Relationship Id="rId1" Type="http://schemas.openxmlformats.org/officeDocument/2006/relationships/tags" Target="../tags/tag1139.xml"/></Relationships>
</file>

<file path=ppt/slides/_rels/slide13.xml.rels><?xml version="1.0" encoding="UTF-8" standalone="yes"?>
<Relationships xmlns="http://schemas.openxmlformats.org/package/2006/relationships"><Relationship Id="rId99" Type="http://schemas.openxmlformats.org/officeDocument/2006/relationships/tags" Target="../tags/tag1338.xml"/><Relationship Id="rId98" Type="http://schemas.openxmlformats.org/officeDocument/2006/relationships/tags" Target="../tags/tag1337.xml"/><Relationship Id="rId97" Type="http://schemas.openxmlformats.org/officeDocument/2006/relationships/tags" Target="../tags/tag1336.xml"/><Relationship Id="rId96" Type="http://schemas.openxmlformats.org/officeDocument/2006/relationships/tags" Target="../tags/tag1335.xml"/><Relationship Id="rId95" Type="http://schemas.openxmlformats.org/officeDocument/2006/relationships/tags" Target="../tags/tag1334.xml"/><Relationship Id="rId94" Type="http://schemas.openxmlformats.org/officeDocument/2006/relationships/tags" Target="../tags/tag1333.xml"/><Relationship Id="rId93" Type="http://schemas.openxmlformats.org/officeDocument/2006/relationships/tags" Target="../tags/tag1332.xml"/><Relationship Id="rId92" Type="http://schemas.openxmlformats.org/officeDocument/2006/relationships/tags" Target="../tags/tag1331.xml"/><Relationship Id="rId91" Type="http://schemas.openxmlformats.org/officeDocument/2006/relationships/tags" Target="../tags/tag1330.xml"/><Relationship Id="rId90" Type="http://schemas.openxmlformats.org/officeDocument/2006/relationships/tags" Target="../tags/tag1329.xml"/><Relationship Id="rId9" Type="http://schemas.openxmlformats.org/officeDocument/2006/relationships/tags" Target="../tags/tag1248.xml"/><Relationship Id="rId89" Type="http://schemas.openxmlformats.org/officeDocument/2006/relationships/tags" Target="../tags/tag1328.xml"/><Relationship Id="rId88" Type="http://schemas.openxmlformats.org/officeDocument/2006/relationships/tags" Target="../tags/tag1327.xml"/><Relationship Id="rId87" Type="http://schemas.openxmlformats.org/officeDocument/2006/relationships/tags" Target="../tags/tag1326.xml"/><Relationship Id="rId86" Type="http://schemas.openxmlformats.org/officeDocument/2006/relationships/tags" Target="../tags/tag1325.xml"/><Relationship Id="rId85" Type="http://schemas.openxmlformats.org/officeDocument/2006/relationships/tags" Target="../tags/tag1324.xml"/><Relationship Id="rId84" Type="http://schemas.openxmlformats.org/officeDocument/2006/relationships/tags" Target="../tags/tag1323.xml"/><Relationship Id="rId83" Type="http://schemas.openxmlformats.org/officeDocument/2006/relationships/tags" Target="../tags/tag1322.xml"/><Relationship Id="rId82" Type="http://schemas.openxmlformats.org/officeDocument/2006/relationships/tags" Target="../tags/tag1321.xml"/><Relationship Id="rId81" Type="http://schemas.openxmlformats.org/officeDocument/2006/relationships/tags" Target="../tags/tag1320.xml"/><Relationship Id="rId80" Type="http://schemas.openxmlformats.org/officeDocument/2006/relationships/tags" Target="../tags/tag1319.xml"/><Relationship Id="rId8" Type="http://schemas.openxmlformats.org/officeDocument/2006/relationships/tags" Target="../tags/tag1247.xml"/><Relationship Id="rId79" Type="http://schemas.openxmlformats.org/officeDocument/2006/relationships/tags" Target="../tags/tag1318.xml"/><Relationship Id="rId78" Type="http://schemas.openxmlformats.org/officeDocument/2006/relationships/tags" Target="../tags/tag1317.xml"/><Relationship Id="rId77" Type="http://schemas.openxmlformats.org/officeDocument/2006/relationships/tags" Target="../tags/tag1316.xml"/><Relationship Id="rId76" Type="http://schemas.openxmlformats.org/officeDocument/2006/relationships/tags" Target="../tags/tag1315.xml"/><Relationship Id="rId75" Type="http://schemas.openxmlformats.org/officeDocument/2006/relationships/tags" Target="../tags/tag1314.xml"/><Relationship Id="rId74" Type="http://schemas.openxmlformats.org/officeDocument/2006/relationships/tags" Target="../tags/tag1313.xml"/><Relationship Id="rId73" Type="http://schemas.openxmlformats.org/officeDocument/2006/relationships/tags" Target="../tags/tag1312.xml"/><Relationship Id="rId72" Type="http://schemas.openxmlformats.org/officeDocument/2006/relationships/tags" Target="../tags/tag1311.xml"/><Relationship Id="rId71" Type="http://schemas.openxmlformats.org/officeDocument/2006/relationships/tags" Target="../tags/tag1310.xml"/><Relationship Id="rId70" Type="http://schemas.openxmlformats.org/officeDocument/2006/relationships/tags" Target="../tags/tag1309.xml"/><Relationship Id="rId7" Type="http://schemas.openxmlformats.org/officeDocument/2006/relationships/tags" Target="../tags/tag1246.xml"/><Relationship Id="rId69" Type="http://schemas.openxmlformats.org/officeDocument/2006/relationships/tags" Target="../tags/tag1308.xml"/><Relationship Id="rId68" Type="http://schemas.openxmlformats.org/officeDocument/2006/relationships/tags" Target="../tags/tag1307.xml"/><Relationship Id="rId67" Type="http://schemas.openxmlformats.org/officeDocument/2006/relationships/tags" Target="../tags/tag1306.xml"/><Relationship Id="rId66" Type="http://schemas.openxmlformats.org/officeDocument/2006/relationships/tags" Target="../tags/tag1305.xml"/><Relationship Id="rId65" Type="http://schemas.openxmlformats.org/officeDocument/2006/relationships/tags" Target="../tags/tag1304.xml"/><Relationship Id="rId64" Type="http://schemas.openxmlformats.org/officeDocument/2006/relationships/tags" Target="../tags/tag1303.xml"/><Relationship Id="rId63" Type="http://schemas.openxmlformats.org/officeDocument/2006/relationships/tags" Target="../tags/tag1302.xml"/><Relationship Id="rId62" Type="http://schemas.openxmlformats.org/officeDocument/2006/relationships/tags" Target="../tags/tag1301.xml"/><Relationship Id="rId61" Type="http://schemas.openxmlformats.org/officeDocument/2006/relationships/tags" Target="../tags/tag1300.xml"/><Relationship Id="rId60" Type="http://schemas.openxmlformats.org/officeDocument/2006/relationships/tags" Target="../tags/tag1299.xml"/><Relationship Id="rId6" Type="http://schemas.openxmlformats.org/officeDocument/2006/relationships/tags" Target="../tags/tag1245.xml"/><Relationship Id="rId59" Type="http://schemas.openxmlformats.org/officeDocument/2006/relationships/tags" Target="../tags/tag1298.xml"/><Relationship Id="rId58" Type="http://schemas.openxmlformats.org/officeDocument/2006/relationships/tags" Target="../tags/tag1297.xml"/><Relationship Id="rId57" Type="http://schemas.openxmlformats.org/officeDocument/2006/relationships/tags" Target="../tags/tag1296.xml"/><Relationship Id="rId56" Type="http://schemas.openxmlformats.org/officeDocument/2006/relationships/tags" Target="../tags/tag1295.xml"/><Relationship Id="rId55" Type="http://schemas.openxmlformats.org/officeDocument/2006/relationships/tags" Target="../tags/tag1294.xml"/><Relationship Id="rId54" Type="http://schemas.openxmlformats.org/officeDocument/2006/relationships/tags" Target="../tags/tag1293.xml"/><Relationship Id="rId53" Type="http://schemas.openxmlformats.org/officeDocument/2006/relationships/tags" Target="../tags/tag1292.xml"/><Relationship Id="rId52" Type="http://schemas.openxmlformats.org/officeDocument/2006/relationships/tags" Target="../tags/tag1291.xml"/><Relationship Id="rId51" Type="http://schemas.openxmlformats.org/officeDocument/2006/relationships/tags" Target="../tags/tag1290.xml"/><Relationship Id="rId50" Type="http://schemas.openxmlformats.org/officeDocument/2006/relationships/tags" Target="../tags/tag1289.xml"/><Relationship Id="rId5" Type="http://schemas.openxmlformats.org/officeDocument/2006/relationships/tags" Target="../tags/tag1244.xml"/><Relationship Id="rId49" Type="http://schemas.openxmlformats.org/officeDocument/2006/relationships/tags" Target="../tags/tag1288.xml"/><Relationship Id="rId48" Type="http://schemas.openxmlformats.org/officeDocument/2006/relationships/tags" Target="../tags/tag1287.xml"/><Relationship Id="rId47" Type="http://schemas.openxmlformats.org/officeDocument/2006/relationships/tags" Target="../tags/tag1286.xml"/><Relationship Id="rId46" Type="http://schemas.openxmlformats.org/officeDocument/2006/relationships/tags" Target="../tags/tag1285.xml"/><Relationship Id="rId45" Type="http://schemas.openxmlformats.org/officeDocument/2006/relationships/tags" Target="../tags/tag1284.xml"/><Relationship Id="rId44" Type="http://schemas.openxmlformats.org/officeDocument/2006/relationships/tags" Target="../tags/tag1283.xml"/><Relationship Id="rId43" Type="http://schemas.openxmlformats.org/officeDocument/2006/relationships/tags" Target="../tags/tag1282.xml"/><Relationship Id="rId42" Type="http://schemas.openxmlformats.org/officeDocument/2006/relationships/tags" Target="../tags/tag1281.xml"/><Relationship Id="rId41" Type="http://schemas.openxmlformats.org/officeDocument/2006/relationships/tags" Target="../tags/tag1280.xml"/><Relationship Id="rId40" Type="http://schemas.openxmlformats.org/officeDocument/2006/relationships/tags" Target="../tags/tag1279.xml"/><Relationship Id="rId4" Type="http://schemas.openxmlformats.org/officeDocument/2006/relationships/image" Target="../media/image22.png"/><Relationship Id="rId39" Type="http://schemas.openxmlformats.org/officeDocument/2006/relationships/tags" Target="../tags/tag1278.xml"/><Relationship Id="rId38" Type="http://schemas.openxmlformats.org/officeDocument/2006/relationships/tags" Target="../tags/tag1277.xml"/><Relationship Id="rId37" Type="http://schemas.openxmlformats.org/officeDocument/2006/relationships/tags" Target="../tags/tag1276.xml"/><Relationship Id="rId36" Type="http://schemas.openxmlformats.org/officeDocument/2006/relationships/tags" Target="../tags/tag1275.xml"/><Relationship Id="rId35" Type="http://schemas.openxmlformats.org/officeDocument/2006/relationships/tags" Target="../tags/tag1274.xml"/><Relationship Id="rId34" Type="http://schemas.openxmlformats.org/officeDocument/2006/relationships/tags" Target="../tags/tag1273.xml"/><Relationship Id="rId33" Type="http://schemas.openxmlformats.org/officeDocument/2006/relationships/tags" Target="../tags/tag1272.xml"/><Relationship Id="rId32" Type="http://schemas.openxmlformats.org/officeDocument/2006/relationships/tags" Target="../tags/tag1271.xml"/><Relationship Id="rId31" Type="http://schemas.openxmlformats.org/officeDocument/2006/relationships/tags" Target="../tags/tag1270.xml"/><Relationship Id="rId30" Type="http://schemas.openxmlformats.org/officeDocument/2006/relationships/tags" Target="../tags/tag1269.xml"/><Relationship Id="rId3" Type="http://schemas.openxmlformats.org/officeDocument/2006/relationships/tags" Target="../tags/tag1243.xml"/><Relationship Id="rId29" Type="http://schemas.openxmlformats.org/officeDocument/2006/relationships/tags" Target="../tags/tag1268.xml"/><Relationship Id="rId28" Type="http://schemas.openxmlformats.org/officeDocument/2006/relationships/tags" Target="../tags/tag1267.xml"/><Relationship Id="rId27" Type="http://schemas.openxmlformats.org/officeDocument/2006/relationships/tags" Target="../tags/tag1266.xml"/><Relationship Id="rId26" Type="http://schemas.openxmlformats.org/officeDocument/2006/relationships/tags" Target="../tags/tag1265.xml"/><Relationship Id="rId25" Type="http://schemas.openxmlformats.org/officeDocument/2006/relationships/tags" Target="../tags/tag1264.xml"/><Relationship Id="rId24" Type="http://schemas.openxmlformats.org/officeDocument/2006/relationships/tags" Target="../tags/tag1263.xml"/><Relationship Id="rId23" Type="http://schemas.openxmlformats.org/officeDocument/2006/relationships/tags" Target="../tags/tag1262.xml"/><Relationship Id="rId22" Type="http://schemas.openxmlformats.org/officeDocument/2006/relationships/tags" Target="../tags/tag1261.xml"/><Relationship Id="rId21" Type="http://schemas.openxmlformats.org/officeDocument/2006/relationships/tags" Target="../tags/tag1260.xml"/><Relationship Id="rId20" Type="http://schemas.openxmlformats.org/officeDocument/2006/relationships/tags" Target="../tags/tag1259.xml"/><Relationship Id="rId2" Type="http://schemas.openxmlformats.org/officeDocument/2006/relationships/image" Target="../media/image21.png"/><Relationship Id="rId19" Type="http://schemas.openxmlformats.org/officeDocument/2006/relationships/tags" Target="../tags/tag1258.xml"/><Relationship Id="rId18" Type="http://schemas.openxmlformats.org/officeDocument/2006/relationships/tags" Target="../tags/tag1257.xml"/><Relationship Id="rId17" Type="http://schemas.openxmlformats.org/officeDocument/2006/relationships/tags" Target="../tags/tag1256.xml"/><Relationship Id="rId16" Type="http://schemas.openxmlformats.org/officeDocument/2006/relationships/tags" Target="../tags/tag1255.xml"/><Relationship Id="rId15" Type="http://schemas.openxmlformats.org/officeDocument/2006/relationships/tags" Target="../tags/tag1254.xml"/><Relationship Id="rId14" Type="http://schemas.openxmlformats.org/officeDocument/2006/relationships/tags" Target="../tags/tag1253.xml"/><Relationship Id="rId13" Type="http://schemas.openxmlformats.org/officeDocument/2006/relationships/tags" Target="../tags/tag1252.xml"/><Relationship Id="rId12" Type="http://schemas.openxmlformats.org/officeDocument/2006/relationships/tags" Target="../tags/tag1251.xml"/><Relationship Id="rId11" Type="http://schemas.openxmlformats.org/officeDocument/2006/relationships/tags" Target="../tags/tag1250.xml"/><Relationship Id="rId106" Type="http://schemas.openxmlformats.org/officeDocument/2006/relationships/slideLayout" Target="../slideLayouts/slideLayout2.xml"/><Relationship Id="rId105" Type="http://schemas.openxmlformats.org/officeDocument/2006/relationships/tags" Target="../tags/tag1344.xml"/><Relationship Id="rId104" Type="http://schemas.openxmlformats.org/officeDocument/2006/relationships/tags" Target="../tags/tag1343.xml"/><Relationship Id="rId103" Type="http://schemas.openxmlformats.org/officeDocument/2006/relationships/tags" Target="../tags/tag1342.xml"/><Relationship Id="rId102" Type="http://schemas.openxmlformats.org/officeDocument/2006/relationships/tags" Target="../tags/tag1341.xml"/><Relationship Id="rId101" Type="http://schemas.openxmlformats.org/officeDocument/2006/relationships/tags" Target="../tags/tag1340.xml"/><Relationship Id="rId100" Type="http://schemas.openxmlformats.org/officeDocument/2006/relationships/tags" Target="../tags/tag1339.xml"/><Relationship Id="rId10" Type="http://schemas.openxmlformats.org/officeDocument/2006/relationships/tags" Target="../tags/tag1249.xml"/><Relationship Id="rId1" Type="http://schemas.openxmlformats.org/officeDocument/2006/relationships/tags" Target="../tags/tag1242.xml"/></Relationships>
</file>

<file path=ppt/slides/_rels/slide14.xml.rels><?xml version="1.0" encoding="UTF-8" standalone="yes"?>
<Relationships xmlns="http://schemas.openxmlformats.org/package/2006/relationships"><Relationship Id="rId99" Type="http://schemas.openxmlformats.org/officeDocument/2006/relationships/tags" Target="../tags/tag1442.xml"/><Relationship Id="rId98" Type="http://schemas.openxmlformats.org/officeDocument/2006/relationships/tags" Target="../tags/tag1441.xml"/><Relationship Id="rId97" Type="http://schemas.openxmlformats.org/officeDocument/2006/relationships/tags" Target="../tags/tag1440.xml"/><Relationship Id="rId96" Type="http://schemas.openxmlformats.org/officeDocument/2006/relationships/tags" Target="../tags/tag1439.xml"/><Relationship Id="rId95" Type="http://schemas.openxmlformats.org/officeDocument/2006/relationships/tags" Target="../tags/tag1438.xml"/><Relationship Id="rId94" Type="http://schemas.openxmlformats.org/officeDocument/2006/relationships/tags" Target="../tags/tag1437.xml"/><Relationship Id="rId93" Type="http://schemas.openxmlformats.org/officeDocument/2006/relationships/tags" Target="../tags/tag1436.xml"/><Relationship Id="rId92" Type="http://schemas.openxmlformats.org/officeDocument/2006/relationships/tags" Target="../tags/tag1435.xml"/><Relationship Id="rId91" Type="http://schemas.openxmlformats.org/officeDocument/2006/relationships/tags" Target="../tags/tag1434.xml"/><Relationship Id="rId90" Type="http://schemas.openxmlformats.org/officeDocument/2006/relationships/tags" Target="../tags/tag1433.xml"/><Relationship Id="rId9" Type="http://schemas.openxmlformats.org/officeDocument/2006/relationships/tags" Target="../tags/tag1352.xml"/><Relationship Id="rId89" Type="http://schemas.openxmlformats.org/officeDocument/2006/relationships/tags" Target="../tags/tag1432.xml"/><Relationship Id="rId88" Type="http://schemas.openxmlformats.org/officeDocument/2006/relationships/tags" Target="../tags/tag1431.xml"/><Relationship Id="rId87" Type="http://schemas.openxmlformats.org/officeDocument/2006/relationships/tags" Target="../tags/tag1430.xml"/><Relationship Id="rId86" Type="http://schemas.openxmlformats.org/officeDocument/2006/relationships/tags" Target="../tags/tag1429.xml"/><Relationship Id="rId85" Type="http://schemas.openxmlformats.org/officeDocument/2006/relationships/tags" Target="../tags/tag1428.xml"/><Relationship Id="rId84" Type="http://schemas.openxmlformats.org/officeDocument/2006/relationships/tags" Target="../tags/tag1427.xml"/><Relationship Id="rId83" Type="http://schemas.openxmlformats.org/officeDocument/2006/relationships/tags" Target="../tags/tag1426.xml"/><Relationship Id="rId82" Type="http://schemas.openxmlformats.org/officeDocument/2006/relationships/tags" Target="../tags/tag1425.xml"/><Relationship Id="rId81" Type="http://schemas.openxmlformats.org/officeDocument/2006/relationships/tags" Target="../tags/tag1424.xml"/><Relationship Id="rId80" Type="http://schemas.openxmlformats.org/officeDocument/2006/relationships/tags" Target="../tags/tag1423.xml"/><Relationship Id="rId8" Type="http://schemas.openxmlformats.org/officeDocument/2006/relationships/tags" Target="../tags/tag1351.xml"/><Relationship Id="rId79" Type="http://schemas.openxmlformats.org/officeDocument/2006/relationships/tags" Target="../tags/tag1422.xml"/><Relationship Id="rId78" Type="http://schemas.openxmlformats.org/officeDocument/2006/relationships/tags" Target="../tags/tag1421.xml"/><Relationship Id="rId77" Type="http://schemas.openxmlformats.org/officeDocument/2006/relationships/tags" Target="../tags/tag1420.xml"/><Relationship Id="rId76" Type="http://schemas.openxmlformats.org/officeDocument/2006/relationships/tags" Target="../tags/tag1419.xml"/><Relationship Id="rId75" Type="http://schemas.openxmlformats.org/officeDocument/2006/relationships/tags" Target="../tags/tag1418.xml"/><Relationship Id="rId74" Type="http://schemas.openxmlformats.org/officeDocument/2006/relationships/tags" Target="../tags/tag1417.xml"/><Relationship Id="rId73" Type="http://schemas.openxmlformats.org/officeDocument/2006/relationships/tags" Target="../tags/tag1416.xml"/><Relationship Id="rId72" Type="http://schemas.openxmlformats.org/officeDocument/2006/relationships/tags" Target="../tags/tag1415.xml"/><Relationship Id="rId71" Type="http://schemas.openxmlformats.org/officeDocument/2006/relationships/tags" Target="../tags/tag1414.xml"/><Relationship Id="rId70" Type="http://schemas.openxmlformats.org/officeDocument/2006/relationships/tags" Target="../tags/tag1413.xml"/><Relationship Id="rId7" Type="http://schemas.openxmlformats.org/officeDocument/2006/relationships/tags" Target="../tags/tag1350.xml"/><Relationship Id="rId69" Type="http://schemas.openxmlformats.org/officeDocument/2006/relationships/tags" Target="../tags/tag1412.xml"/><Relationship Id="rId68" Type="http://schemas.openxmlformats.org/officeDocument/2006/relationships/tags" Target="../tags/tag1411.xml"/><Relationship Id="rId67" Type="http://schemas.openxmlformats.org/officeDocument/2006/relationships/tags" Target="../tags/tag1410.xml"/><Relationship Id="rId66" Type="http://schemas.openxmlformats.org/officeDocument/2006/relationships/tags" Target="../tags/tag1409.xml"/><Relationship Id="rId65" Type="http://schemas.openxmlformats.org/officeDocument/2006/relationships/tags" Target="../tags/tag1408.xml"/><Relationship Id="rId64" Type="http://schemas.openxmlformats.org/officeDocument/2006/relationships/tags" Target="../tags/tag1407.xml"/><Relationship Id="rId63" Type="http://schemas.openxmlformats.org/officeDocument/2006/relationships/tags" Target="../tags/tag1406.xml"/><Relationship Id="rId62" Type="http://schemas.openxmlformats.org/officeDocument/2006/relationships/tags" Target="../tags/tag1405.xml"/><Relationship Id="rId61" Type="http://schemas.openxmlformats.org/officeDocument/2006/relationships/tags" Target="../tags/tag1404.xml"/><Relationship Id="rId60" Type="http://schemas.openxmlformats.org/officeDocument/2006/relationships/tags" Target="../tags/tag1403.xml"/><Relationship Id="rId6" Type="http://schemas.openxmlformats.org/officeDocument/2006/relationships/tags" Target="../tags/tag1349.xml"/><Relationship Id="rId59" Type="http://schemas.openxmlformats.org/officeDocument/2006/relationships/tags" Target="../tags/tag1402.xml"/><Relationship Id="rId58" Type="http://schemas.openxmlformats.org/officeDocument/2006/relationships/tags" Target="../tags/tag1401.xml"/><Relationship Id="rId57" Type="http://schemas.openxmlformats.org/officeDocument/2006/relationships/tags" Target="../tags/tag1400.xml"/><Relationship Id="rId56" Type="http://schemas.openxmlformats.org/officeDocument/2006/relationships/tags" Target="../tags/tag1399.xml"/><Relationship Id="rId55" Type="http://schemas.openxmlformats.org/officeDocument/2006/relationships/tags" Target="../tags/tag1398.xml"/><Relationship Id="rId54" Type="http://schemas.openxmlformats.org/officeDocument/2006/relationships/tags" Target="../tags/tag1397.xml"/><Relationship Id="rId53" Type="http://schemas.openxmlformats.org/officeDocument/2006/relationships/tags" Target="../tags/tag1396.xml"/><Relationship Id="rId52" Type="http://schemas.openxmlformats.org/officeDocument/2006/relationships/tags" Target="../tags/tag1395.xml"/><Relationship Id="rId51" Type="http://schemas.openxmlformats.org/officeDocument/2006/relationships/tags" Target="../tags/tag1394.xml"/><Relationship Id="rId50" Type="http://schemas.openxmlformats.org/officeDocument/2006/relationships/tags" Target="../tags/tag1393.xml"/><Relationship Id="rId5" Type="http://schemas.openxmlformats.org/officeDocument/2006/relationships/tags" Target="../tags/tag1348.xml"/><Relationship Id="rId49" Type="http://schemas.openxmlformats.org/officeDocument/2006/relationships/tags" Target="../tags/tag1392.xml"/><Relationship Id="rId48" Type="http://schemas.openxmlformats.org/officeDocument/2006/relationships/tags" Target="../tags/tag1391.xml"/><Relationship Id="rId47" Type="http://schemas.openxmlformats.org/officeDocument/2006/relationships/tags" Target="../tags/tag1390.xml"/><Relationship Id="rId46" Type="http://schemas.openxmlformats.org/officeDocument/2006/relationships/tags" Target="../tags/tag1389.xml"/><Relationship Id="rId45" Type="http://schemas.openxmlformats.org/officeDocument/2006/relationships/tags" Target="../tags/tag1388.xml"/><Relationship Id="rId44" Type="http://schemas.openxmlformats.org/officeDocument/2006/relationships/tags" Target="../tags/tag1387.xml"/><Relationship Id="rId43" Type="http://schemas.openxmlformats.org/officeDocument/2006/relationships/tags" Target="../tags/tag1386.xml"/><Relationship Id="rId42" Type="http://schemas.openxmlformats.org/officeDocument/2006/relationships/tags" Target="../tags/tag1385.xml"/><Relationship Id="rId41" Type="http://schemas.openxmlformats.org/officeDocument/2006/relationships/tags" Target="../tags/tag1384.xml"/><Relationship Id="rId40" Type="http://schemas.openxmlformats.org/officeDocument/2006/relationships/tags" Target="../tags/tag1383.xml"/><Relationship Id="rId4" Type="http://schemas.openxmlformats.org/officeDocument/2006/relationships/tags" Target="../tags/tag1347.xml"/><Relationship Id="rId39" Type="http://schemas.openxmlformats.org/officeDocument/2006/relationships/tags" Target="../tags/tag1382.xml"/><Relationship Id="rId38" Type="http://schemas.openxmlformats.org/officeDocument/2006/relationships/tags" Target="../tags/tag1381.xml"/><Relationship Id="rId37" Type="http://schemas.openxmlformats.org/officeDocument/2006/relationships/tags" Target="../tags/tag1380.xml"/><Relationship Id="rId36" Type="http://schemas.openxmlformats.org/officeDocument/2006/relationships/tags" Target="../tags/tag1379.xml"/><Relationship Id="rId35" Type="http://schemas.openxmlformats.org/officeDocument/2006/relationships/tags" Target="../tags/tag1378.xml"/><Relationship Id="rId34" Type="http://schemas.openxmlformats.org/officeDocument/2006/relationships/tags" Target="../tags/tag1377.xml"/><Relationship Id="rId33" Type="http://schemas.openxmlformats.org/officeDocument/2006/relationships/tags" Target="../tags/tag1376.xml"/><Relationship Id="rId32" Type="http://schemas.openxmlformats.org/officeDocument/2006/relationships/tags" Target="../tags/tag1375.xml"/><Relationship Id="rId31" Type="http://schemas.openxmlformats.org/officeDocument/2006/relationships/tags" Target="../tags/tag1374.xml"/><Relationship Id="rId30" Type="http://schemas.openxmlformats.org/officeDocument/2006/relationships/tags" Target="../tags/tag1373.xml"/><Relationship Id="rId3" Type="http://schemas.openxmlformats.org/officeDocument/2006/relationships/image" Target="../media/image23.png"/><Relationship Id="rId29" Type="http://schemas.openxmlformats.org/officeDocument/2006/relationships/tags" Target="../tags/tag1372.xml"/><Relationship Id="rId28" Type="http://schemas.openxmlformats.org/officeDocument/2006/relationships/tags" Target="../tags/tag1371.xml"/><Relationship Id="rId27" Type="http://schemas.openxmlformats.org/officeDocument/2006/relationships/tags" Target="../tags/tag1370.xml"/><Relationship Id="rId26" Type="http://schemas.openxmlformats.org/officeDocument/2006/relationships/tags" Target="../tags/tag1369.xml"/><Relationship Id="rId25" Type="http://schemas.openxmlformats.org/officeDocument/2006/relationships/tags" Target="../tags/tag1368.xml"/><Relationship Id="rId24" Type="http://schemas.openxmlformats.org/officeDocument/2006/relationships/tags" Target="../tags/tag1367.xml"/><Relationship Id="rId23" Type="http://schemas.openxmlformats.org/officeDocument/2006/relationships/tags" Target="../tags/tag1366.xml"/><Relationship Id="rId22" Type="http://schemas.openxmlformats.org/officeDocument/2006/relationships/tags" Target="../tags/tag1365.xml"/><Relationship Id="rId21" Type="http://schemas.openxmlformats.org/officeDocument/2006/relationships/tags" Target="../tags/tag1364.xml"/><Relationship Id="rId20" Type="http://schemas.openxmlformats.org/officeDocument/2006/relationships/tags" Target="../tags/tag1363.xml"/><Relationship Id="rId2" Type="http://schemas.openxmlformats.org/officeDocument/2006/relationships/tags" Target="../tags/tag1346.xml"/><Relationship Id="rId19" Type="http://schemas.openxmlformats.org/officeDocument/2006/relationships/tags" Target="../tags/tag1362.xml"/><Relationship Id="rId18" Type="http://schemas.openxmlformats.org/officeDocument/2006/relationships/tags" Target="../tags/tag1361.xml"/><Relationship Id="rId17" Type="http://schemas.openxmlformats.org/officeDocument/2006/relationships/tags" Target="../tags/tag1360.xml"/><Relationship Id="rId16" Type="http://schemas.openxmlformats.org/officeDocument/2006/relationships/tags" Target="../tags/tag1359.xml"/><Relationship Id="rId15" Type="http://schemas.openxmlformats.org/officeDocument/2006/relationships/tags" Target="../tags/tag1358.xml"/><Relationship Id="rId14" Type="http://schemas.openxmlformats.org/officeDocument/2006/relationships/tags" Target="../tags/tag1357.xml"/><Relationship Id="rId13" Type="http://schemas.openxmlformats.org/officeDocument/2006/relationships/tags" Target="../tags/tag1356.xml"/><Relationship Id="rId12" Type="http://schemas.openxmlformats.org/officeDocument/2006/relationships/tags" Target="../tags/tag1355.xml"/><Relationship Id="rId11" Type="http://schemas.openxmlformats.org/officeDocument/2006/relationships/tags" Target="../tags/tag1354.xml"/><Relationship Id="rId104" Type="http://schemas.openxmlformats.org/officeDocument/2006/relationships/slideLayout" Target="../slideLayouts/slideLayout2.xml"/><Relationship Id="rId103" Type="http://schemas.openxmlformats.org/officeDocument/2006/relationships/tags" Target="../tags/tag1446.xml"/><Relationship Id="rId102" Type="http://schemas.openxmlformats.org/officeDocument/2006/relationships/tags" Target="../tags/tag1445.xml"/><Relationship Id="rId101" Type="http://schemas.openxmlformats.org/officeDocument/2006/relationships/tags" Target="../tags/tag1444.xml"/><Relationship Id="rId100" Type="http://schemas.openxmlformats.org/officeDocument/2006/relationships/tags" Target="../tags/tag1443.xml"/><Relationship Id="rId10" Type="http://schemas.openxmlformats.org/officeDocument/2006/relationships/tags" Target="../tags/tag1353.xml"/><Relationship Id="rId1" Type="http://schemas.openxmlformats.org/officeDocument/2006/relationships/tags" Target="../tags/tag1345.xml"/></Relationships>
</file>

<file path=ppt/slides/_rels/slide15.xml.rels><?xml version="1.0" encoding="UTF-8" standalone="yes"?>
<Relationships xmlns="http://schemas.openxmlformats.org/package/2006/relationships"><Relationship Id="rId99" Type="http://schemas.openxmlformats.org/officeDocument/2006/relationships/tags" Target="../tags/tag1543.xml"/><Relationship Id="rId98" Type="http://schemas.openxmlformats.org/officeDocument/2006/relationships/tags" Target="../tags/tag1542.xml"/><Relationship Id="rId97" Type="http://schemas.openxmlformats.org/officeDocument/2006/relationships/tags" Target="../tags/tag1541.xml"/><Relationship Id="rId96" Type="http://schemas.openxmlformats.org/officeDocument/2006/relationships/tags" Target="../tags/tag1540.xml"/><Relationship Id="rId95" Type="http://schemas.openxmlformats.org/officeDocument/2006/relationships/tags" Target="../tags/tag1539.xml"/><Relationship Id="rId94" Type="http://schemas.openxmlformats.org/officeDocument/2006/relationships/tags" Target="../tags/tag1538.xml"/><Relationship Id="rId93" Type="http://schemas.openxmlformats.org/officeDocument/2006/relationships/tags" Target="../tags/tag1537.xml"/><Relationship Id="rId92" Type="http://schemas.openxmlformats.org/officeDocument/2006/relationships/tags" Target="../tags/tag1536.xml"/><Relationship Id="rId91" Type="http://schemas.openxmlformats.org/officeDocument/2006/relationships/tags" Target="../tags/tag1535.xml"/><Relationship Id="rId90" Type="http://schemas.openxmlformats.org/officeDocument/2006/relationships/tags" Target="../tags/tag1534.xml"/><Relationship Id="rId9" Type="http://schemas.openxmlformats.org/officeDocument/2006/relationships/tags" Target="../tags/tag1453.xml"/><Relationship Id="rId89" Type="http://schemas.openxmlformats.org/officeDocument/2006/relationships/tags" Target="../tags/tag1533.xml"/><Relationship Id="rId88" Type="http://schemas.openxmlformats.org/officeDocument/2006/relationships/tags" Target="../tags/tag1532.xml"/><Relationship Id="rId87" Type="http://schemas.openxmlformats.org/officeDocument/2006/relationships/tags" Target="../tags/tag1531.xml"/><Relationship Id="rId86" Type="http://schemas.openxmlformats.org/officeDocument/2006/relationships/tags" Target="../tags/tag1530.xml"/><Relationship Id="rId85" Type="http://schemas.openxmlformats.org/officeDocument/2006/relationships/tags" Target="../tags/tag1529.xml"/><Relationship Id="rId84" Type="http://schemas.openxmlformats.org/officeDocument/2006/relationships/tags" Target="../tags/tag1528.xml"/><Relationship Id="rId83" Type="http://schemas.openxmlformats.org/officeDocument/2006/relationships/tags" Target="../tags/tag1527.xml"/><Relationship Id="rId82" Type="http://schemas.openxmlformats.org/officeDocument/2006/relationships/tags" Target="../tags/tag1526.xml"/><Relationship Id="rId81" Type="http://schemas.openxmlformats.org/officeDocument/2006/relationships/tags" Target="../tags/tag1525.xml"/><Relationship Id="rId80" Type="http://schemas.openxmlformats.org/officeDocument/2006/relationships/tags" Target="../tags/tag1524.xml"/><Relationship Id="rId8" Type="http://schemas.openxmlformats.org/officeDocument/2006/relationships/tags" Target="../tags/tag1452.xml"/><Relationship Id="rId79" Type="http://schemas.openxmlformats.org/officeDocument/2006/relationships/tags" Target="../tags/tag1523.xml"/><Relationship Id="rId78" Type="http://schemas.openxmlformats.org/officeDocument/2006/relationships/tags" Target="../tags/tag1522.xml"/><Relationship Id="rId77" Type="http://schemas.openxmlformats.org/officeDocument/2006/relationships/tags" Target="../tags/tag1521.xml"/><Relationship Id="rId76" Type="http://schemas.openxmlformats.org/officeDocument/2006/relationships/tags" Target="../tags/tag1520.xml"/><Relationship Id="rId75" Type="http://schemas.openxmlformats.org/officeDocument/2006/relationships/tags" Target="../tags/tag1519.xml"/><Relationship Id="rId74" Type="http://schemas.openxmlformats.org/officeDocument/2006/relationships/tags" Target="../tags/tag1518.xml"/><Relationship Id="rId73" Type="http://schemas.openxmlformats.org/officeDocument/2006/relationships/tags" Target="../tags/tag1517.xml"/><Relationship Id="rId72" Type="http://schemas.openxmlformats.org/officeDocument/2006/relationships/tags" Target="../tags/tag1516.xml"/><Relationship Id="rId71" Type="http://schemas.openxmlformats.org/officeDocument/2006/relationships/tags" Target="../tags/tag1515.xml"/><Relationship Id="rId70" Type="http://schemas.openxmlformats.org/officeDocument/2006/relationships/tags" Target="../tags/tag1514.xml"/><Relationship Id="rId7" Type="http://schemas.openxmlformats.org/officeDocument/2006/relationships/tags" Target="../tags/tag1451.xml"/><Relationship Id="rId69" Type="http://schemas.openxmlformats.org/officeDocument/2006/relationships/tags" Target="../tags/tag1513.xml"/><Relationship Id="rId68" Type="http://schemas.openxmlformats.org/officeDocument/2006/relationships/tags" Target="../tags/tag1512.xml"/><Relationship Id="rId67" Type="http://schemas.openxmlformats.org/officeDocument/2006/relationships/tags" Target="../tags/tag1511.xml"/><Relationship Id="rId66" Type="http://schemas.openxmlformats.org/officeDocument/2006/relationships/tags" Target="../tags/tag1510.xml"/><Relationship Id="rId65" Type="http://schemas.openxmlformats.org/officeDocument/2006/relationships/tags" Target="../tags/tag1509.xml"/><Relationship Id="rId64" Type="http://schemas.openxmlformats.org/officeDocument/2006/relationships/tags" Target="../tags/tag1508.xml"/><Relationship Id="rId63" Type="http://schemas.openxmlformats.org/officeDocument/2006/relationships/tags" Target="../tags/tag1507.xml"/><Relationship Id="rId62" Type="http://schemas.openxmlformats.org/officeDocument/2006/relationships/tags" Target="../tags/tag1506.xml"/><Relationship Id="rId61" Type="http://schemas.openxmlformats.org/officeDocument/2006/relationships/tags" Target="../tags/tag1505.xml"/><Relationship Id="rId60" Type="http://schemas.openxmlformats.org/officeDocument/2006/relationships/tags" Target="../tags/tag1504.xml"/><Relationship Id="rId6" Type="http://schemas.openxmlformats.org/officeDocument/2006/relationships/tags" Target="../tags/tag1450.xml"/><Relationship Id="rId59" Type="http://schemas.openxmlformats.org/officeDocument/2006/relationships/tags" Target="../tags/tag1503.xml"/><Relationship Id="rId58" Type="http://schemas.openxmlformats.org/officeDocument/2006/relationships/tags" Target="../tags/tag1502.xml"/><Relationship Id="rId57" Type="http://schemas.openxmlformats.org/officeDocument/2006/relationships/tags" Target="../tags/tag1501.xml"/><Relationship Id="rId56" Type="http://schemas.openxmlformats.org/officeDocument/2006/relationships/tags" Target="../tags/tag1500.xml"/><Relationship Id="rId55" Type="http://schemas.openxmlformats.org/officeDocument/2006/relationships/tags" Target="../tags/tag1499.xml"/><Relationship Id="rId54" Type="http://schemas.openxmlformats.org/officeDocument/2006/relationships/tags" Target="../tags/tag1498.xml"/><Relationship Id="rId53" Type="http://schemas.openxmlformats.org/officeDocument/2006/relationships/tags" Target="../tags/tag1497.xml"/><Relationship Id="rId52" Type="http://schemas.openxmlformats.org/officeDocument/2006/relationships/tags" Target="../tags/tag1496.xml"/><Relationship Id="rId51" Type="http://schemas.openxmlformats.org/officeDocument/2006/relationships/tags" Target="../tags/tag1495.xml"/><Relationship Id="rId50" Type="http://schemas.openxmlformats.org/officeDocument/2006/relationships/tags" Target="../tags/tag1494.xml"/><Relationship Id="rId5" Type="http://schemas.openxmlformats.org/officeDocument/2006/relationships/tags" Target="../tags/tag1449.xml"/><Relationship Id="rId49" Type="http://schemas.openxmlformats.org/officeDocument/2006/relationships/tags" Target="../tags/tag1493.xml"/><Relationship Id="rId48" Type="http://schemas.openxmlformats.org/officeDocument/2006/relationships/tags" Target="../tags/tag1492.xml"/><Relationship Id="rId47" Type="http://schemas.openxmlformats.org/officeDocument/2006/relationships/tags" Target="../tags/tag1491.xml"/><Relationship Id="rId46" Type="http://schemas.openxmlformats.org/officeDocument/2006/relationships/tags" Target="../tags/tag1490.xml"/><Relationship Id="rId45" Type="http://schemas.openxmlformats.org/officeDocument/2006/relationships/tags" Target="../tags/tag1489.xml"/><Relationship Id="rId44" Type="http://schemas.openxmlformats.org/officeDocument/2006/relationships/tags" Target="../tags/tag1488.xml"/><Relationship Id="rId43" Type="http://schemas.openxmlformats.org/officeDocument/2006/relationships/tags" Target="../tags/tag1487.xml"/><Relationship Id="rId42" Type="http://schemas.openxmlformats.org/officeDocument/2006/relationships/tags" Target="../tags/tag1486.xml"/><Relationship Id="rId41" Type="http://schemas.openxmlformats.org/officeDocument/2006/relationships/tags" Target="../tags/tag1485.xml"/><Relationship Id="rId40" Type="http://schemas.openxmlformats.org/officeDocument/2006/relationships/tags" Target="../tags/tag1484.xml"/><Relationship Id="rId4" Type="http://schemas.openxmlformats.org/officeDocument/2006/relationships/image" Target="../media/image25.png"/><Relationship Id="rId39" Type="http://schemas.openxmlformats.org/officeDocument/2006/relationships/tags" Target="../tags/tag1483.xml"/><Relationship Id="rId38" Type="http://schemas.openxmlformats.org/officeDocument/2006/relationships/tags" Target="../tags/tag1482.xml"/><Relationship Id="rId37" Type="http://schemas.openxmlformats.org/officeDocument/2006/relationships/tags" Target="../tags/tag1481.xml"/><Relationship Id="rId36" Type="http://schemas.openxmlformats.org/officeDocument/2006/relationships/tags" Target="../tags/tag1480.xml"/><Relationship Id="rId35" Type="http://schemas.openxmlformats.org/officeDocument/2006/relationships/tags" Target="../tags/tag1479.xml"/><Relationship Id="rId34" Type="http://schemas.openxmlformats.org/officeDocument/2006/relationships/tags" Target="../tags/tag1478.xml"/><Relationship Id="rId33" Type="http://schemas.openxmlformats.org/officeDocument/2006/relationships/tags" Target="../tags/tag1477.xml"/><Relationship Id="rId32" Type="http://schemas.openxmlformats.org/officeDocument/2006/relationships/tags" Target="../tags/tag1476.xml"/><Relationship Id="rId31" Type="http://schemas.openxmlformats.org/officeDocument/2006/relationships/tags" Target="../tags/tag1475.xml"/><Relationship Id="rId30" Type="http://schemas.openxmlformats.org/officeDocument/2006/relationships/tags" Target="../tags/tag1474.xml"/><Relationship Id="rId3" Type="http://schemas.openxmlformats.org/officeDocument/2006/relationships/tags" Target="../tags/tag1448.xml"/><Relationship Id="rId29" Type="http://schemas.openxmlformats.org/officeDocument/2006/relationships/tags" Target="../tags/tag1473.xml"/><Relationship Id="rId28" Type="http://schemas.openxmlformats.org/officeDocument/2006/relationships/tags" Target="../tags/tag1472.xml"/><Relationship Id="rId27" Type="http://schemas.openxmlformats.org/officeDocument/2006/relationships/tags" Target="../tags/tag1471.xml"/><Relationship Id="rId26" Type="http://schemas.openxmlformats.org/officeDocument/2006/relationships/tags" Target="../tags/tag1470.xml"/><Relationship Id="rId25" Type="http://schemas.openxmlformats.org/officeDocument/2006/relationships/tags" Target="../tags/tag1469.xml"/><Relationship Id="rId24" Type="http://schemas.openxmlformats.org/officeDocument/2006/relationships/tags" Target="../tags/tag1468.xml"/><Relationship Id="rId23" Type="http://schemas.openxmlformats.org/officeDocument/2006/relationships/tags" Target="../tags/tag1467.xml"/><Relationship Id="rId22" Type="http://schemas.openxmlformats.org/officeDocument/2006/relationships/tags" Target="../tags/tag1466.xml"/><Relationship Id="rId21" Type="http://schemas.openxmlformats.org/officeDocument/2006/relationships/tags" Target="../tags/tag1465.xml"/><Relationship Id="rId20" Type="http://schemas.openxmlformats.org/officeDocument/2006/relationships/tags" Target="../tags/tag1464.xml"/><Relationship Id="rId2" Type="http://schemas.openxmlformats.org/officeDocument/2006/relationships/image" Target="../media/image24.png"/><Relationship Id="rId19" Type="http://schemas.openxmlformats.org/officeDocument/2006/relationships/tags" Target="../tags/tag1463.xml"/><Relationship Id="rId18" Type="http://schemas.openxmlformats.org/officeDocument/2006/relationships/tags" Target="../tags/tag1462.xml"/><Relationship Id="rId17" Type="http://schemas.openxmlformats.org/officeDocument/2006/relationships/tags" Target="../tags/tag1461.xml"/><Relationship Id="rId16" Type="http://schemas.openxmlformats.org/officeDocument/2006/relationships/tags" Target="../tags/tag1460.xml"/><Relationship Id="rId15" Type="http://schemas.openxmlformats.org/officeDocument/2006/relationships/tags" Target="../tags/tag1459.xml"/><Relationship Id="rId14" Type="http://schemas.openxmlformats.org/officeDocument/2006/relationships/tags" Target="../tags/tag1458.xml"/><Relationship Id="rId13" Type="http://schemas.openxmlformats.org/officeDocument/2006/relationships/tags" Target="../tags/tag1457.xml"/><Relationship Id="rId12" Type="http://schemas.openxmlformats.org/officeDocument/2006/relationships/tags" Target="../tags/tag1456.xml"/><Relationship Id="rId11" Type="http://schemas.openxmlformats.org/officeDocument/2006/relationships/tags" Target="../tags/tag1455.xml"/><Relationship Id="rId106" Type="http://schemas.openxmlformats.org/officeDocument/2006/relationships/slideLayout" Target="../slideLayouts/slideLayout2.xml"/><Relationship Id="rId105" Type="http://schemas.openxmlformats.org/officeDocument/2006/relationships/tags" Target="../tags/tag1549.xml"/><Relationship Id="rId104" Type="http://schemas.openxmlformats.org/officeDocument/2006/relationships/tags" Target="../tags/tag1548.xml"/><Relationship Id="rId103" Type="http://schemas.openxmlformats.org/officeDocument/2006/relationships/tags" Target="../tags/tag1547.xml"/><Relationship Id="rId102" Type="http://schemas.openxmlformats.org/officeDocument/2006/relationships/tags" Target="../tags/tag1546.xml"/><Relationship Id="rId101" Type="http://schemas.openxmlformats.org/officeDocument/2006/relationships/tags" Target="../tags/tag1545.xml"/><Relationship Id="rId100" Type="http://schemas.openxmlformats.org/officeDocument/2006/relationships/tags" Target="../tags/tag1544.xml"/><Relationship Id="rId10" Type="http://schemas.openxmlformats.org/officeDocument/2006/relationships/tags" Target="../tags/tag1454.xml"/><Relationship Id="rId1" Type="http://schemas.openxmlformats.org/officeDocument/2006/relationships/tags" Target="../tags/tag1447.xml"/></Relationships>
</file>

<file path=ppt/slides/_rels/slide16.xml.rels><?xml version="1.0" encoding="UTF-8" standalone="yes"?>
<Relationships xmlns="http://schemas.openxmlformats.org/package/2006/relationships"><Relationship Id="rId99" Type="http://schemas.openxmlformats.org/officeDocument/2006/relationships/tags" Target="../tags/tag1644.xml"/><Relationship Id="rId98" Type="http://schemas.openxmlformats.org/officeDocument/2006/relationships/tags" Target="../tags/tag1643.xml"/><Relationship Id="rId97" Type="http://schemas.openxmlformats.org/officeDocument/2006/relationships/tags" Target="../tags/tag1642.xml"/><Relationship Id="rId96" Type="http://schemas.openxmlformats.org/officeDocument/2006/relationships/tags" Target="../tags/tag1641.xml"/><Relationship Id="rId95" Type="http://schemas.openxmlformats.org/officeDocument/2006/relationships/tags" Target="../tags/tag1640.xml"/><Relationship Id="rId94" Type="http://schemas.openxmlformats.org/officeDocument/2006/relationships/tags" Target="../tags/tag1639.xml"/><Relationship Id="rId93" Type="http://schemas.openxmlformats.org/officeDocument/2006/relationships/tags" Target="../tags/tag1638.xml"/><Relationship Id="rId92" Type="http://schemas.openxmlformats.org/officeDocument/2006/relationships/tags" Target="../tags/tag1637.xml"/><Relationship Id="rId91" Type="http://schemas.openxmlformats.org/officeDocument/2006/relationships/tags" Target="../tags/tag1636.xml"/><Relationship Id="rId90" Type="http://schemas.openxmlformats.org/officeDocument/2006/relationships/tags" Target="../tags/tag1635.xml"/><Relationship Id="rId9" Type="http://schemas.openxmlformats.org/officeDocument/2006/relationships/tags" Target="../tags/tag1556.xml"/><Relationship Id="rId89" Type="http://schemas.openxmlformats.org/officeDocument/2006/relationships/tags" Target="../tags/tag1634.xml"/><Relationship Id="rId88" Type="http://schemas.openxmlformats.org/officeDocument/2006/relationships/tags" Target="../tags/tag1633.xml"/><Relationship Id="rId87" Type="http://schemas.openxmlformats.org/officeDocument/2006/relationships/tags" Target="../tags/tag1632.xml"/><Relationship Id="rId86" Type="http://schemas.openxmlformats.org/officeDocument/2006/relationships/tags" Target="../tags/tag1631.xml"/><Relationship Id="rId85" Type="http://schemas.openxmlformats.org/officeDocument/2006/relationships/tags" Target="../tags/tag1630.xml"/><Relationship Id="rId84" Type="http://schemas.openxmlformats.org/officeDocument/2006/relationships/tags" Target="../tags/tag1629.xml"/><Relationship Id="rId83" Type="http://schemas.openxmlformats.org/officeDocument/2006/relationships/tags" Target="../tags/tag1628.xml"/><Relationship Id="rId82" Type="http://schemas.openxmlformats.org/officeDocument/2006/relationships/tags" Target="../tags/tag1627.xml"/><Relationship Id="rId81" Type="http://schemas.openxmlformats.org/officeDocument/2006/relationships/tags" Target="../tags/tag1626.xml"/><Relationship Id="rId80" Type="http://schemas.openxmlformats.org/officeDocument/2006/relationships/tags" Target="../tags/tag1625.xml"/><Relationship Id="rId8" Type="http://schemas.openxmlformats.org/officeDocument/2006/relationships/image" Target="../media/image27.png"/><Relationship Id="rId79" Type="http://schemas.openxmlformats.org/officeDocument/2006/relationships/tags" Target="../tags/tag1624.xml"/><Relationship Id="rId78" Type="http://schemas.openxmlformats.org/officeDocument/2006/relationships/tags" Target="../tags/tag1623.xml"/><Relationship Id="rId77" Type="http://schemas.openxmlformats.org/officeDocument/2006/relationships/tags" Target="../tags/tag1622.xml"/><Relationship Id="rId76" Type="http://schemas.openxmlformats.org/officeDocument/2006/relationships/tags" Target="../tags/tag1621.xml"/><Relationship Id="rId75" Type="http://schemas.openxmlformats.org/officeDocument/2006/relationships/tags" Target="../tags/tag1620.xml"/><Relationship Id="rId74" Type="http://schemas.openxmlformats.org/officeDocument/2006/relationships/tags" Target="../tags/tag1619.xml"/><Relationship Id="rId73" Type="http://schemas.openxmlformats.org/officeDocument/2006/relationships/tags" Target="../tags/tag1618.xml"/><Relationship Id="rId72" Type="http://schemas.openxmlformats.org/officeDocument/2006/relationships/tags" Target="../tags/tag1617.xml"/><Relationship Id="rId71" Type="http://schemas.openxmlformats.org/officeDocument/2006/relationships/tags" Target="../tags/tag1616.xml"/><Relationship Id="rId70" Type="http://schemas.openxmlformats.org/officeDocument/2006/relationships/tags" Target="../tags/tag1615.xml"/><Relationship Id="rId7" Type="http://schemas.openxmlformats.org/officeDocument/2006/relationships/tags" Target="../tags/tag1555.xml"/><Relationship Id="rId69" Type="http://schemas.openxmlformats.org/officeDocument/2006/relationships/tags" Target="../tags/tag1614.xml"/><Relationship Id="rId68" Type="http://schemas.openxmlformats.org/officeDocument/2006/relationships/tags" Target="../tags/tag1613.xml"/><Relationship Id="rId67" Type="http://schemas.openxmlformats.org/officeDocument/2006/relationships/tags" Target="../tags/tag1612.xml"/><Relationship Id="rId66" Type="http://schemas.openxmlformats.org/officeDocument/2006/relationships/tags" Target="../tags/tag1611.xml"/><Relationship Id="rId65" Type="http://schemas.openxmlformats.org/officeDocument/2006/relationships/tags" Target="../tags/tag1610.xml"/><Relationship Id="rId64" Type="http://schemas.openxmlformats.org/officeDocument/2006/relationships/tags" Target="../tags/tag1609.xml"/><Relationship Id="rId63" Type="http://schemas.openxmlformats.org/officeDocument/2006/relationships/tags" Target="../tags/tag1608.xml"/><Relationship Id="rId62" Type="http://schemas.openxmlformats.org/officeDocument/2006/relationships/tags" Target="../tags/tag1607.xml"/><Relationship Id="rId61" Type="http://schemas.openxmlformats.org/officeDocument/2006/relationships/tags" Target="../tags/tag1606.xml"/><Relationship Id="rId60" Type="http://schemas.openxmlformats.org/officeDocument/2006/relationships/tags" Target="../tags/tag1605.xml"/><Relationship Id="rId6" Type="http://schemas.openxmlformats.org/officeDocument/2006/relationships/image" Target="../media/image26.png"/><Relationship Id="rId59" Type="http://schemas.openxmlformats.org/officeDocument/2006/relationships/tags" Target="../tags/tag1604.xml"/><Relationship Id="rId58" Type="http://schemas.openxmlformats.org/officeDocument/2006/relationships/tags" Target="../tags/tag1603.xml"/><Relationship Id="rId57" Type="http://schemas.openxmlformats.org/officeDocument/2006/relationships/tags" Target="../tags/tag1602.xml"/><Relationship Id="rId56" Type="http://schemas.openxmlformats.org/officeDocument/2006/relationships/tags" Target="../tags/tag1601.xml"/><Relationship Id="rId55" Type="http://schemas.openxmlformats.org/officeDocument/2006/relationships/tags" Target="../tags/tag1600.xml"/><Relationship Id="rId54" Type="http://schemas.openxmlformats.org/officeDocument/2006/relationships/tags" Target="../tags/tag1599.xml"/><Relationship Id="rId53" Type="http://schemas.openxmlformats.org/officeDocument/2006/relationships/tags" Target="../tags/tag1598.xml"/><Relationship Id="rId52" Type="http://schemas.openxmlformats.org/officeDocument/2006/relationships/tags" Target="../tags/tag1597.xml"/><Relationship Id="rId51" Type="http://schemas.openxmlformats.org/officeDocument/2006/relationships/tags" Target="../tags/tag1596.xml"/><Relationship Id="rId50" Type="http://schemas.openxmlformats.org/officeDocument/2006/relationships/tags" Target="../tags/tag1595.xml"/><Relationship Id="rId5" Type="http://schemas.openxmlformats.org/officeDocument/2006/relationships/tags" Target="../tags/tag1554.xml"/><Relationship Id="rId49" Type="http://schemas.openxmlformats.org/officeDocument/2006/relationships/tags" Target="../tags/tag1594.xml"/><Relationship Id="rId48" Type="http://schemas.openxmlformats.org/officeDocument/2006/relationships/tags" Target="../tags/tag1593.xml"/><Relationship Id="rId47" Type="http://schemas.openxmlformats.org/officeDocument/2006/relationships/tags" Target="../tags/tag1592.xml"/><Relationship Id="rId46" Type="http://schemas.openxmlformats.org/officeDocument/2006/relationships/tags" Target="../tags/tag1591.xml"/><Relationship Id="rId45" Type="http://schemas.openxmlformats.org/officeDocument/2006/relationships/tags" Target="../tags/tag1590.xml"/><Relationship Id="rId44" Type="http://schemas.openxmlformats.org/officeDocument/2006/relationships/tags" Target="../tags/tag1589.xml"/><Relationship Id="rId43" Type="http://schemas.openxmlformats.org/officeDocument/2006/relationships/tags" Target="../tags/tag1588.xml"/><Relationship Id="rId42" Type="http://schemas.openxmlformats.org/officeDocument/2006/relationships/tags" Target="../tags/tag1587.xml"/><Relationship Id="rId41" Type="http://schemas.openxmlformats.org/officeDocument/2006/relationships/tags" Target="../tags/tag1586.xml"/><Relationship Id="rId40" Type="http://schemas.openxmlformats.org/officeDocument/2006/relationships/tags" Target="../tags/tag1585.xml"/><Relationship Id="rId4" Type="http://schemas.openxmlformats.org/officeDocument/2006/relationships/tags" Target="../tags/tag1553.xml"/><Relationship Id="rId39" Type="http://schemas.openxmlformats.org/officeDocument/2006/relationships/tags" Target="../tags/tag1584.xml"/><Relationship Id="rId38" Type="http://schemas.openxmlformats.org/officeDocument/2006/relationships/tags" Target="../tags/tag1583.xml"/><Relationship Id="rId37" Type="http://schemas.openxmlformats.org/officeDocument/2006/relationships/tags" Target="../tags/tag1582.xml"/><Relationship Id="rId36" Type="http://schemas.openxmlformats.org/officeDocument/2006/relationships/tags" Target="../tags/tag1581.xml"/><Relationship Id="rId35" Type="http://schemas.openxmlformats.org/officeDocument/2006/relationships/tags" Target="../tags/tag1580.xml"/><Relationship Id="rId34" Type="http://schemas.openxmlformats.org/officeDocument/2006/relationships/tags" Target="../tags/tag1579.xml"/><Relationship Id="rId33" Type="http://schemas.openxmlformats.org/officeDocument/2006/relationships/tags" Target="../tags/tag1578.xml"/><Relationship Id="rId32" Type="http://schemas.openxmlformats.org/officeDocument/2006/relationships/tags" Target="../tags/tag1577.xml"/><Relationship Id="rId31" Type="http://schemas.openxmlformats.org/officeDocument/2006/relationships/tags" Target="../tags/tag1576.xml"/><Relationship Id="rId30" Type="http://schemas.openxmlformats.org/officeDocument/2006/relationships/tags" Target="../tags/tag1575.xml"/><Relationship Id="rId3" Type="http://schemas.openxmlformats.org/officeDocument/2006/relationships/tags" Target="../tags/tag1552.xml"/><Relationship Id="rId29" Type="http://schemas.openxmlformats.org/officeDocument/2006/relationships/tags" Target="../tags/tag1574.xml"/><Relationship Id="rId28" Type="http://schemas.openxmlformats.org/officeDocument/2006/relationships/tags" Target="../tags/tag1573.xml"/><Relationship Id="rId27" Type="http://schemas.openxmlformats.org/officeDocument/2006/relationships/tags" Target="../tags/tag1572.xml"/><Relationship Id="rId26" Type="http://schemas.openxmlformats.org/officeDocument/2006/relationships/tags" Target="../tags/tag1571.xml"/><Relationship Id="rId25" Type="http://schemas.openxmlformats.org/officeDocument/2006/relationships/tags" Target="../tags/tag1570.xml"/><Relationship Id="rId24" Type="http://schemas.openxmlformats.org/officeDocument/2006/relationships/tags" Target="../tags/tag1569.xml"/><Relationship Id="rId23" Type="http://schemas.openxmlformats.org/officeDocument/2006/relationships/tags" Target="../tags/tag1568.xml"/><Relationship Id="rId22" Type="http://schemas.openxmlformats.org/officeDocument/2006/relationships/tags" Target="../tags/tag1567.xml"/><Relationship Id="rId21" Type="http://schemas.openxmlformats.org/officeDocument/2006/relationships/tags" Target="../tags/tag1566.xml"/><Relationship Id="rId20" Type="http://schemas.openxmlformats.org/officeDocument/2006/relationships/tags" Target="../tags/tag1565.xml"/><Relationship Id="rId2" Type="http://schemas.openxmlformats.org/officeDocument/2006/relationships/tags" Target="../tags/tag1551.xml"/><Relationship Id="rId19" Type="http://schemas.openxmlformats.org/officeDocument/2006/relationships/tags" Target="../tags/tag1564.xml"/><Relationship Id="rId18" Type="http://schemas.openxmlformats.org/officeDocument/2006/relationships/tags" Target="../tags/tag1563.xml"/><Relationship Id="rId17" Type="http://schemas.openxmlformats.org/officeDocument/2006/relationships/tags" Target="../tags/tag1562.xml"/><Relationship Id="rId16" Type="http://schemas.openxmlformats.org/officeDocument/2006/relationships/tags" Target="../tags/tag1561.xml"/><Relationship Id="rId15" Type="http://schemas.openxmlformats.org/officeDocument/2006/relationships/tags" Target="../tags/tag1560.xml"/><Relationship Id="rId14" Type="http://schemas.openxmlformats.org/officeDocument/2006/relationships/tags" Target="../tags/tag1559.xml"/><Relationship Id="rId13" Type="http://schemas.openxmlformats.org/officeDocument/2006/relationships/tags" Target="../tags/tag1558.xml"/><Relationship Id="rId125" Type="http://schemas.openxmlformats.org/officeDocument/2006/relationships/slideLayout" Target="../slideLayouts/slideLayout2.xml"/><Relationship Id="rId124" Type="http://schemas.openxmlformats.org/officeDocument/2006/relationships/tags" Target="../tags/tag1669.xml"/><Relationship Id="rId123" Type="http://schemas.openxmlformats.org/officeDocument/2006/relationships/tags" Target="../tags/tag1668.xml"/><Relationship Id="rId122" Type="http://schemas.openxmlformats.org/officeDocument/2006/relationships/tags" Target="../tags/tag1667.xml"/><Relationship Id="rId121" Type="http://schemas.openxmlformats.org/officeDocument/2006/relationships/tags" Target="../tags/tag1666.xml"/><Relationship Id="rId120" Type="http://schemas.openxmlformats.org/officeDocument/2006/relationships/tags" Target="../tags/tag1665.xml"/><Relationship Id="rId12" Type="http://schemas.openxmlformats.org/officeDocument/2006/relationships/image" Target="../media/image29.png"/><Relationship Id="rId119" Type="http://schemas.openxmlformats.org/officeDocument/2006/relationships/tags" Target="../tags/tag1664.xml"/><Relationship Id="rId118" Type="http://schemas.openxmlformats.org/officeDocument/2006/relationships/tags" Target="../tags/tag1663.xml"/><Relationship Id="rId117" Type="http://schemas.openxmlformats.org/officeDocument/2006/relationships/tags" Target="../tags/tag1662.xml"/><Relationship Id="rId116" Type="http://schemas.openxmlformats.org/officeDocument/2006/relationships/tags" Target="../tags/tag1661.xml"/><Relationship Id="rId115" Type="http://schemas.openxmlformats.org/officeDocument/2006/relationships/tags" Target="../tags/tag1660.xml"/><Relationship Id="rId114" Type="http://schemas.openxmlformats.org/officeDocument/2006/relationships/tags" Target="../tags/tag1659.xml"/><Relationship Id="rId113" Type="http://schemas.openxmlformats.org/officeDocument/2006/relationships/tags" Target="../tags/tag1658.xml"/><Relationship Id="rId112" Type="http://schemas.openxmlformats.org/officeDocument/2006/relationships/tags" Target="../tags/tag1657.xml"/><Relationship Id="rId111" Type="http://schemas.openxmlformats.org/officeDocument/2006/relationships/tags" Target="../tags/tag1656.xml"/><Relationship Id="rId110" Type="http://schemas.openxmlformats.org/officeDocument/2006/relationships/tags" Target="../tags/tag1655.xml"/><Relationship Id="rId11" Type="http://schemas.openxmlformats.org/officeDocument/2006/relationships/tags" Target="../tags/tag1557.xml"/><Relationship Id="rId109" Type="http://schemas.openxmlformats.org/officeDocument/2006/relationships/tags" Target="../tags/tag1654.xml"/><Relationship Id="rId108" Type="http://schemas.openxmlformats.org/officeDocument/2006/relationships/tags" Target="../tags/tag1653.xml"/><Relationship Id="rId107" Type="http://schemas.openxmlformats.org/officeDocument/2006/relationships/tags" Target="../tags/tag1652.xml"/><Relationship Id="rId106" Type="http://schemas.openxmlformats.org/officeDocument/2006/relationships/tags" Target="../tags/tag1651.xml"/><Relationship Id="rId105" Type="http://schemas.openxmlformats.org/officeDocument/2006/relationships/tags" Target="../tags/tag1650.xml"/><Relationship Id="rId104" Type="http://schemas.openxmlformats.org/officeDocument/2006/relationships/tags" Target="../tags/tag1649.xml"/><Relationship Id="rId103" Type="http://schemas.openxmlformats.org/officeDocument/2006/relationships/tags" Target="../tags/tag1648.xml"/><Relationship Id="rId102" Type="http://schemas.openxmlformats.org/officeDocument/2006/relationships/tags" Target="../tags/tag1647.xml"/><Relationship Id="rId101" Type="http://schemas.openxmlformats.org/officeDocument/2006/relationships/tags" Target="../tags/tag1646.xml"/><Relationship Id="rId100" Type="http://schemas.openxmlformats.org/officeDocument/2006/relationships/tags" Target="../tags/tag1645.xml"/><Relationship Id="rId10" Type="http://schemas.openxmlformats.org/officeDocument/2006/relationships/image" Target="../media/image28.png"/><Relationship Id="rId1" Type="http://schemas.openxmlformats.org/officeDocument/2006/relationships/tags" Target="../tags/tag1550.xml"/></Relationships>
</file>

<file path=ppt/slides/_rels/slide17.xml.rels><?xml version="1.0" encoding="UTF-8" standalone="yes"?>
<Relationships xmlns="http://schemas.openxmlformats.org/package/2006/relationships"><Relationship Id="rId99" Type="http://schemas.openxmlformats.org/officeDocument/2006/relationships/tags" Target="../tags/tag1768.xml"/><Relationship Id="rId98" Type="http://schemas.openxmlformats.org/officeDocument/2006/relationships/tags" Target="../tags/tag1767.xml"/><Relationship Id="rId97" Type="http://schemas.openxmlformats.org/officeDocument/2006/relationships/tags" Target="../tags/tag1766.xml"/><Relationship Id="rId96" Type="http://schemas.openxmlformats.org/officeDocument/2006/relationships/tags" Target="../tags/tag1765.xml"/><Relationship Id="rId95" Type="http://schemas.openxmlformats.org/officeDocument/2006/relationships/tags" Target="../tags/tag1764.xml"/><Relationship Id="rId94" Type="http://schemas.openxmlformats.org/officeDocument/2006/relationships/tags" Target="../tags/tag1763.xml"/><Relationship Id="rId93" Type="http://schemas.openxmlformats.org/officeDocument/2006/relationships/tags" Target="../tags/tag1762.xml"/><Relationship Id="rId92" Type="http://schemas.openxmlformats.org/officeDocument/2006/relationships/tags" Target="../tags/tag1761.xml"/><Relationship Id="rId91" Type="http://schemas.openxmlformats.org/officeDocument/2006/relationships/tags" Target="../tags/tag1760.xml"/><Relationship Id="rId90" Type="http://schemas.openxmlformats.org/officeDocument/2006/relationships/tags" Target="../tags/tag1759.xml"/><Relationship Id="rId9" Type="http://schemas.openxmlformats.org/officeDocument/2006/relationships/tags" Target="../tags/tag1678.xml"/><Relationship Id="rId89" Type="http://schemas.openxmlformats.org/officeDocument/2006/relationships/tags" Target="../tags/tag1758.xml"/><Relationship Id="rId88" Type="http://schemas.openxmlformats.org/officeDocument/2006/relationships/tags" Target="../tags/tag1757.xml"/><Relationship Id="rId87" Type="http://schemas.openxmlformats.org/officeDocument/2006/relationships/tags" Target="../tags/tag1756.xml"/><Relationship Id="rId86" Type="http://schemas.openxmlformats.org/officeDocument/2006/relationships/tags" Target="../tags/tag1755.xml"/><Relationship Id="rId85" Type="http://schemas.openxmlformats.org/officeDocument/2006/relationships/tags" Target="../tags/tag1754.xml"/><Relationship Id="rId84" Type="http://schemas.openxmlformats.org/officeDocument/2006/relationships/tags" Target="../tags/tag1753.xml"/><Relationship Id="rId83" Type="http://schemas.openxmlformats.org/officeDocument/2006/relationships/tags" Target="../tags/tag1752.xml"/><Relationship Id="rId82" Type="http://schemas.openxmlformats.org/officeDocument/2006/relationships/tags" Target="../tags/tag1751.xml"/><Relationship Id="rId81" Type="http://schemas.openxmlformats.org/officeDocument/2006/relationships/tags" Target="../tags/tag1750.xml"/><Relationship Id="rId80" Type="http://schemas.openxmlformats.org/officeDocument/2006/relationships/tags" Target="../tags/tag1749.xml"/><Relationship Id="rId8" Type="http://schemas.openxmlformats.org/officeDocument/2006/relationships/tags" Target="../tags/tag1677.xml"/><Relationship Id="rId79" Type="http://schemas.openxmlformats.org/officeDocument/2006/relationships/tags" Target="../tags/tag1748.xml"/><Relationship Id="rId78" Type="http://schemas.openxmlformats.org/officeDocument/2006/relationships/tags" Target="../tags/tag1747.xml"/><Relationship Id="rId77" Type="http://schemas.openxmlformats.org/officeDocument/2006/relationships/tags" Target="../tags/tag1746.xml"/><Relationship Id="rId76" Type="http://schemas.openxmlformats.org/officeDocument/2006/relationships/tags" Target="../tags/tag1745.xml"/><Relationship Id="rId75" Type="http://schemas.openxmlformats.org/officeDocument/2006/relationships/tags" Target="../tags/tag1744.xml"/><Relationship Id="rId74" Type="http://schemas.openxmlformats.org/officeDocument/2006/relationships/tags" Target="../tags/tag1743.xml"/><Relationship Id="rId73" Type="http://schemas.openxmlformats.org/officeDocument/2006/relationships/tags" Target="../tags/tag1742.xml"/><Relationship Id="rId72" Type="http://schemas.openxmlformats.org/officeDocument/2006/relationships/tags" Target="../tags/tag1741.xml"/><Relationship Id="rId71" Type="http://schemas.openxmlformats.org/officeDocument/2006/relationships/tags" Target="../tags/tag1740.xml"/><Relationship Id="rId70" Type="http://schemas.openxmlformats.org/officeDocument/2006/relationships/tags" Target="../tags/tag1739.xml"/><Relationship Id="rId7" Type="http://schemas.openxmlformats.org/officeDocument/2006/relationships/tags" Target="../tags/tag1676.xml"/><Relationship Id="rId69" Type="http://schemas.openxmlformats.org/officeDocument/2006/relationships/tags" Target="../tags/tag1738.xml"/><Relationship Id="rId68" Type="http://schemas.openxmlformats.org/officeDocument/2006/relationships/tags" Target="../tags/tag1737.xml"/><Relationship Id="rId67" Type="http://schemas.openxmlformats.org/officeDocument/2006/relationships/tags" Target="../tags/tag1736.xml"/><Relationship Id="rId66" Type="http://schemas.openxmlformats.org/officeDocument/2006/relationships/tags" Target="../tags/tag1735.xml"/><Relationship Id="rId65" Type="http://schemas.openxmlformats.org/officeDocument/2006/relationships/tags" Target="../tags/tag1734.xml"/><Relationship Id="rId64" Type="http://schemas.openxmlformats.org/officeDocument/2006/relationships/tags" Target="../tags/tag1733.xml"/><Relationship Id="rId63" Type="http://schemas.openxmlformats.org/officeDocument/2006/relationships/tags" Target="../tags/tag1732.xml"/><Relationship Id="rId62" Type="http://schemas.openxmlformats.org/officeDocument/2006/relationships/tags" Target="../tags/tag1731.xml"/><Relationship Id="rId61" Type="http://schemas.openxmlformats.org/officeDocument/2006/relationships/tags" Target="../tags/tag1730.xml"/><Relationship Id="rId60" Type="http://schemas.openxmlformats.org/officeDocument/2006/relationships/tags" Target="../tags/tag1729.xml"/><Relationship Id="rId6" Type="http://schemas.openxmlformats.org/officeDocument/2006/relationships/tags" Target="../tags/tag1675.xml"/><Relationship Id="rId59" Type="http://schemas.openxmlformats.org/officeDocument/2006/relationships/tags" Target="../tags/tag1728.xml"/><Relationship Id="rId58" Type="http://schemas.openxmlformats.org/officeDocument/2006/relationships/tags" Target="../tags/tag1727.xml"/><Relationship Id="rId57" Type="http://schemas.openxmlformats.org/officeDocument/2006/relationships/tags" Target="../tags/tag1726.xml"/><Relationship Id="rId56" Type="http://schemas.openxmlformats.org/officeDocument/2006/relationships/tags" Target="../tags/tag1725.xml"/><Relationship Id="rId55" Type="http://schemas.openxmlformats.org/officeDocument/2006/relationships/tags" Target="../tags/tag1724.xml"/><Relationship Id="rId54" Type="http://schemas.openxmlformats.org/officeDocument/2006/relationships/tags" Target="../tags/tag1723.xml"/><Relationship Id="rId53" Type="http://schemas.openxmlformats.org/officeDocument/2006/relationships/tags" Target="../tags/tag1722.xml"/><Relationship Id="rId52" Type="http://schemas.openxmlformats.org/officeDocument/2006/relationships/tags" Target="../tags/tag1721.xml"/><Relationship Id="rId51" Type="http://schemas.openxmlformats.org/officeDocument/2006/relationships/tags" Target="../tags/tag1720.xml"/><Relationship Id="rId50" Type="http://schemas.openxmlformats.org/officeDocument/2006/relationships/tags" Target="../tags/tag1719.xml"/><Relationship Id="rId5" Type="http://schemas.openxmlformats.org/officeDocument/2006/relationships/tags" Target="../tags/tag1674.xml"/><Relationship Id="rId49" Type="http://schemas.openxmlformats.org/officeDocument/2006/relationships/tags" Target="../tags/tag1718.xml"/><Relationship Id="rId48" Type="http://schemas.openxmlformats.org/officeDocument/2006/relationships/tags" Target="../tags/tag1717.xml"/><Relationship Id="rId47" Type="http://schemas.openxmlformats.org/officeDocument/2006/relationships/tags" Target="../tags/tag1716.xml"/><Relationship Id="rId46" Type="http://schemas.openxmlformats.org/officeDocument/2006/relationships/tags" Target="../tags/tag1715.xml"/><Relationship Id="rId45" Type="http://schemas.openxmlformats.org/officeDocument/2006/relationships/tags" Target="../tags/tag1714.xml"/><Relationship Id="rId44" Type="http://schemas.openxmlformats.org/officeDocument/2006/relationships/tags" Target="../tags/tag1713.xml"/><Relationship Id="rId43" Type="http://schemas.openxmlformats.org/officeDocument/2006/relationships/tags" Target="../tags/tag1712.xml"/><Relationship Id="rId42" Type="http://schemas.openxmlformats.org/officeDocument/2006/relationships/tags" Target="../tags/tag1711.xml"/><Relationship Id="rId41" Type="http://schemas.openxmlformats.org/officeDocument/2006/relationships/tags" Target="../tags/tag1710.xml"/><Relationship Id="rId40" Type="http://schemas.openxmlformats.org/officeDocument/2006/relationships/tags" Target="../tags/tag1709.xml"/><Relationship Id="rId4" Type="http://schemas.openxmlformats.org/officeDocument/2006/relationships/tags" Target="../tags/tag1673.xml"/><Relationship Id="rId39" Type="http://schemas.openxmlformats.org/officeDocument/2006/relationships/tags" Target="../tags/tag1708.xml"/><Relationship Id="rId38" Type="http://schemas.openxmlformats.org/officeDocument/2006/relationships/tags" Target="../tags/tag1707.xml"/><Relationship Id="rId37" Type="http://schemas.openxmlformats.org/officeDocument/2006/relationships/tags" Target="../tags/tag1706.xml"/><Relationship Id="rId36" Type="http://schemas.openxmlformats.org/officeDocument/2006/relationships/tags" Target="../tags/tag1705.xml"/><Relationship Id="rId35" Type="http://schemas.openxmlformats.org/officeDocument/2006/relationships/tags" Target="../tags/tag1704.xml"/><Relationship Id="rId34" Type="http://schemas.openxmlformats.org/officeDocument/2006/relationships/tags" Target="../tags/tag1703.xml"/><Relationship Id="rId33" Type="http://schemas.openxmlformats.org/officeDocument/2006/relationships/tags" Target="../tags/tag1702.xml"/><Relationship Id="rId32" Type="http://schemas.openxmlformats.org/officeDocument/2006/relationships/tags" Target="../tags/tag1701.xml"/><Relationship Id="rId31" Type="http://schemas.openxmlformats.org/officeDocument/2006/relationships/tags" Target="../tags/tag1700.xml"/><Relationship Id="rId30" Type="http://schemas.openxmlformats.org/officeDocument/2006/relationships/tags" Target="../tags/tag1699.xml"/><Relationship Id="rId3" Type="http://schemas.openxmlformats.org/officeDocument/2006/relationships/tags" Target="../tags/tag1672.xml"/><Relationship Id="rId29" Type="http://schemas.openxmlformats.org/officeDocument/2006/relationships/tags" Target="../tags/tag1698.xml"/><Relationship Id="rId28" Type="http://schemas.openxmlformats.org/officeDocument/2006/relationships/tags" Target="../tags/tag1697.xml"/><Relationship Id="rId27" Type="http://schemas.openxmlformats.org/officeDocument/2006/relationships/tags" Target="../tags/tag1696.xml"/><Relationship Id="rId26" Type="http://schemas.openxmlformats.org/officeDocument/2006/relationships/tags" Target="../tags/tag1695.xml"/><Relationship Id="rId25" Type="http://schemas.openxmlformats.org/officeDocument/2006/relationships/tags" Target="../tags/tag1694.xml"/><Relationship Id="rId24" Type="http://schemas.openxmlformats.org/officeDocument/2006/relationships/tags" Target="../tags/tag1693.xml"/><Relationship Id="rId23" Type="http://schemas.openxmlformats.org/officeDocument/2006/relationships/tags" Target="../tags/tag1692.xml"/><Relationship Id="rId22" Type="http://schemas.openxmlformats.org/officeDocument/2006/relationships/tags" Target="../tags/tag1691.xml"/><Relationship Id="rId21" Type="http://schemas.openxmlformats.org/officeDocument/2006/relationships/tags" Target="../tags/tag1690.xml"/><Relationship Id="rId20" Type="http://schemas.openxmlformats.org/officeDocument/2006/relationships/tags" Target="../tags/tag1689.xml"/><Relationship Id="rId2" Type="http://schemas.openxmlformats.org/officeDocument/2006/relationships/tags" Target="../tags/tag1671.xml"/><Relationship Id="rId19" Type="http://schemas.openxmlformats.org/officeDocument/2006/relationships/tags" Target="../tags/tag1688.xml"/><Relationship Id="rId18" Type="http://schemas.openxmlformats.org/officeDocument/2006/relationships/tags" Target="../tags/tag1687.xml"/><Relationship Id="rId17" Type="http://schemas.openxmlformats.org/officeDocument/2006/relationships/tags" Target="../tags/tag1686.xml"/><Relationship Id="rId16" Type="http://schemas.openxmlformats.org/officeDocument/2006/relationships/tags" Target="../tags/tag1685.xml"/><Relationship Id="rId15" Type="http://schemas.openxmlformats.org/officeDocument/2006/relationships/tags" Target="../tags/tag1684.xml"/><Relationship Id="rId14" Type="http://schemas.openxmlformats.org/officeDocument/2006/relationships/tags" Target="../tags/tag1683.xml"/><Relationship Id="rId13" Type="http://schemas.openxmlformats.org/officeDocument/2006/relationships/tags" Target="../tags/tag1682.xml"/><Relationship Id="rId12" Type="http://schemas.openxmlformats.org/officeDocument/2006/relationships/tags" Target="../tags/tag1681.xml"/><Relationship Id="rId11" Type="http://schemas.openxmlformats.org/officeDocument/2006/relationships/tags" Target="../tags/tag1680.xml"/><Relationship Id="rId101" Type="http://schemas.openxmlformats.org/officeDocument/2006/relationships/slideLayout" Target="../slideLayouts/slideLayout2.xml"/><Relationship Id="rId100" Type="http://schemas.openxmlformats.org/officeDocument/2006/relationships/tags" Target="../tags/tag1769.xml"/><Relationship Id="rId10" Type="http://schemas.openxmlformats.org/officeDocument/2006/relationships/tags" Target="../tags/tag1679.xml"/><Relationship Id="rId1" Type="http://schemas.openxmlformats.org/officeDocument/2006/relationships/tags" Target="../tags/tag1670.xml"/></Relationships>
</file>

<file path=ppt/slides/_rels/slide18.xml.rels><?xml version="1.0" encoding="UTF-8" standalone="yes"?>
<Relationships xmlns="http://schemas.openxmlformats.org/package/2006/relationships"><Relationship Id="rId99" Type="http://schemas.openxmlformats.org/officeDocument/2006/relationships/tags" Target="../tags/tag1866.xml"/><Relationship Id="rId98" Type="http://schemas.openxmlformats.org/officeDocument/2006/relationships/tags" Target="../tags/tag1865.xml"/><Relationship Id="rId97" Type="http://schemas.openxmlformats.org/officeDocument/2006/relationships/tags" Target="../tags/tag1864.xml"/><Relationship Id="rId96" Type="http://schemas.openxmlformats.org/officeDocument/2006/relationships/tags" Target="../tags/tag1863.xml"/><Relationship Id="rId95" Type="http://schemas.openxmlformats.org/officeDocument/2006/relationships/tags" Target="../tags/tag1862.xml"/><Relationship Id="rId94" Type="http://schemas.openxmlformats.org/officeDocument/2006/relationships/tags" Target="../tags/tag1861.xml"/><Relationship Id="rId93" Type="http://schemas.openxmlformats.org/officeDocument/2006/relationships/tags" Target="../tags/tag1860.xml"/><Relationship Id="rId92" Type="http://schemas.openxmlformats.org/officeDocument/2006/relationships/tags" Target="../tags/tag1859.xml"/><Relationship Id="rId91" Type="http://schemas.openxmlformats.org/officeDocument/2006/relationships/tags" Target="../tags/tag1858.xml"/><Relationship Id="rId90" Type="http://schemas.openxmlformats.org/officeDocument/2006/relationships/tags" Target="../tags/tag1857.xml"/><Relationship Id="rId9" Type="http://schemas.openxmlformats.org/officeDocument/2006/relationships/tags" Target="../tags/tag1776.xml"/><Relationship Id="rId89" Type="http://schemas.openxmlformats.org/officeDocument/2006/relationships/tags" Target="../tags/tag1856.xml"/><Relationship Id="rId88" Type="http://schemas.openxmlformats.org/officeDocument/2006/relationships/tags" Target="../tags/tag1855.xml"/><Relationship Id="rId87" Type="http://schemas.openxmlformats.org/officeDocument/2006/relationships/tags" Target="../tags/tag1854.xml"/><Relationship Id="rId86" Type="http://schemas.openxmlformats.org/officeDocument/2006/relationships/tags" Target="../tags/tag1853.xml"/><Relationship Id="rId85" Type="http://schemas.openxmlformats.org/officeDocument/2006/relationships/tags" Target="../tags/tag1852.xml"/><Relationship Id="rId84" Type="http://schemas.openxmlformats.org/officeDocument/2006/relationships/tags" Target="../tags/tag1851.xml"/><Relationship Id="rId83" Type="http://schemas.openxmlformats.org/officeDocument/2006/relationships/tags" Target="../tags/tag1850.xml"/><Relationship Id="rId82" Type="http://schemas.openxmlformats.org/officeDocument/2006/relationships/tags" Target="../tags/tag1849.xml"/><Relationship Id="rId81" Type="http://schemas.openxmlformats.org/officeDocument/2006/relationships/tags" Target="../tags/tag1848.xml"/><Relationship Id="rId80" Type="http://schemas.openxmlformats.org/officeDocument/2006/relationships/tags" Target="../tags/tag1847.xml"/><Relationship Id="rId8" Type="http://schemas.openxmlformats.org/officeDocument/2006/relationships/tags" Target="../tags/tag1775.xml"/><Relationship Id="rId79" Type="http://schemas.openxmlformats.org/officeDocument/2006/relationships/tags" Target="../tags/tag1846.xml"/><Relationship Id="rId78" Type="http://schemas.openxmlformats.org/officeDocument/2006/relationships/tags" Target="../tags/tag1845.xml"/><Relationship Id="rId77" Type="http://schemas.openxmlformats.org/officeDocument/2006/relationships/tags" Target="../tags/tag1844.xml"/><Relationship Id="rId76" Type="http://schemas.openxmlformats.org/officeDocument/2006/relationships/tags" Target="../tags/tag1843.xml"/><Relationship Id="rId75" Type="http://schemas.openxmlformats.org/officeDocument/2006/relationships/tags" Target="../tags/tag1842.xml"/><Relationship Id="rId74" Type="http://schemas.openxmlformats.org/officeDocument/2006/relationships/tags" Target="../tags/tag1841.xml"/><Relationship Id="rId73" Type="http://schemas.openxmlformats.org/officeDocument/2006/relationships/tags" Target="../tags/tag1840.xml"/><Relationship Id="rId72" Type="http://schemas.openxmlformats.org/officeDocument/2006/relationships/tags" Target="../tags/tag1839.xml"/><Relationship Id="rId71" Type="http://schemas.openxmlformats.org/officeDocument/2006/relationships/tags" Target="../tags/tag1838.xml"/><Relationship Id="rId70" Type="http://schemas.openxmlformats.org/officeDocument/2006/relationships/tags" Target="../tags/tag1837.xml"/><Relationship Id="rId7" Type="http://schemas.openxmlformats.org/officeDocument/2006/relationships/tags" Target="../tags/tag1774.xml"/><Relationship Id="rId69" Type="http://schemas.openxmlformats.org/officeDocument/2006/relationships/tags" Target="../tags/tag1836.xml"/><Relationship Id="rId68" Type="http://schemas.openxmlformats.org/officeDocument/2006/relationships/tags" Target="../tags/tag1835.xml"/><Relationship Id="rId67" Type="http://schemas.openxmlformats.org/officeDocument/2006/relationships/tags" Target="../tags/tag1834.xml"/><Relationship Id="rId66" Type="http://schemas.openxmlformats.org/officeDocument/2006/relationships/tags" Target="../tags/tag1833.xml"/><Relationship Id="rId65" Type="http://schemas.openxmlformats.org/officeDocument/2006/relationships/tags" Target="../tags/tag1832.xml"/><Relationship Id="rId64" Type="http://schemas.openxmlformats.org/officeDocument/2006/relationships/tags" Target="../tags/tag1831.xml"/><Relationship Id="rId63" Type="http://schemas.openxmlformats.org/officeDocument/2006/relationships/tags" Target="../tags/tag1830.xml"/><Relationship Id="rId62" Type="http://schemas.openxmlformats.org/officeDocument/2006/relationships/tags" Target="../tags/tag1829.xml"/><Relationship Id="rId61" Type="http://schemas.openxmlformats.org/officeDocument/2006/relationships/tags" Target="../tags/tag1828.xml"/><Relationship Id="rId60" Type="http://schemas.openxmlformats.org/officeDocument/2006/relationships/tags" Target="../tags/tag1827.xml"/><Relationship Id="rId6" Type="http://schemas.openxmlformats.org/officeDocument/2006/relationships/tags" Target="../tags/tag1773.xml"/><Relationship Id="rId59" Type="http://schemas.openxmlformats.org/officeDocument/2006/relationships/tags" Target="../tags/tag1826.xml"/><Relationship Id="rId58" Type="http://schemas.openxmlformats.org/officeDocument/2006/relationships/tags" Target="../tags/tag1825.xml"/><Relationship Id="rId57" Type="http://schemas.openxmlformats.org/officeDocument/2006/relationships/tags" Target="../tags/tag1824.xml"/><Relationship Id="rId56" Type="http://schemas.openxmlformats.org/officeDocument/2006/relationships/tags" Target="../tags/tag1823.xml"/><Relationship Id="rId55" Type="http://schemas.openxmlformats.org/officeDocument/2006/relationships/tags" Target="../tags/tag1822.xml"/><Relationship Id="rId54" Type="http://schemas.openxmlformats.org/officeDocument/2006/relationships/tags" Target="../tags/tag1821.xml"/><Relationship Id="rId53" Type="http://schemas.openxmlformats.org/officeDocument/2006/relationships/tags" Target="../tags/tag1820.xml"/><Relationship Id="rId52" Type="http://schemas.openxmlformats.org/officeDocument/2006/relationships/tags" Target="../tags/tag1819.xml"/><Relationship Id="rId51" Type="http://schemas.openxmlformats.org/officeDocument/2006/relationships/tags" Target="../tags/tag1818.xml"/><Relationship Id="rId50" Type="http://schemas.openxmlformats.org/officeDocument/2006/relationships/tags" Target="../tags/tag1817.xml"/><Relationship Id="rId5" Type="http://schemas.openxmlformats.org/officeDocument/2006/relationships/tags" Target="../tags/tag1772.xml"/><Relationship Id="rId49" Type="http://schemas.openxmlformats.org/officeDocument/2006/relationships/tags" Target="../tags/tag1816.xml"/><Relationship Id="rId48" Type="http://schemas.openxmlformats.org/officeDocument/2006/relationships/tags" Target="../tags/tag1815.xml"/><Relationship Id="rId47" Type="http://schemas.openxmlformats.org/officeDocument/2006/relationships/tags" Target="../tags/tag1814.xml"/><Relationship Id="rId46" Type="http://schemas.openxmlformats.org/officeDocument/2006/relationships/tags" Target="../tags/tag1813.xml"/><Relationship Id="rId45" Type="http://schemas.openxmlformats.org/officeDocument/2006/relationships/tags" Target="../tags/tag1812.xml"/><Relationship Id="rId44" Type="http://schemas.openxmlformats.org/officeDocument/2006/relationships/tags" Target="../tags/tag1811.xml"/><Relationship Id="rId43" Type="http://schemas.openxmlformats.org/officeDocument/2006/relationships/tags" Target="../tags/tag1810.xml"/><Relationship Id="rId42" Type="http://schemas.openxmlformats.org/officeDocument/2006/relationships/tags" Target="../tags/tag1809.xml"/><Relationship Id="rId41" Type="http://schemas.openxmlformats.org/officeDocument/2006/relationships/tags" Target="../tags/tag1808.xml"/><Relationship Id="rId40" Type="http://schemas.openxmlformats.org/officeDocument/2006/relationships/tags" Target="../tags/tag1807.xml"/><Relationship Id="rId4" Type="http://schemas.openxmlformats.org/officeDocument/2006/relationships/tags" Target="../tags/tag1771.xml"/><Relationship Id="rId39" Type="http://schemas.openxmlformats.org/officeDocument/2006/relationships/tags" Target="../tags/tag1806.xml"/><Relationship Id="rId38" Type="http://schemas.openxmlformats.org/officeDocument/2006/relationships/tags" Target="../tags/tag1805.xml"/><Relationship Id="rId37" Type="http://schemas.openxmlformats.org/officeDocument/2006/relationships/tags" Target="../tags/tag1804.xml"/><Relationship Id="rId36" Type="http://schemas.openxmlformats.org/officeDocument/2006/relationships/tags" Target="../tags/tag1803.xml"/><Relationship Id="rId35" Type="http://schemas.openxmlformats.org/officeDocument/2006/relationships/tags" Target="../tags/tag1802.xml"/><Relationship Id="rId34" Type="http://schemas.openxmlformats.org/officeDocument/2006/relationships/tags" Target="../tags/tag1801.xml"/><Relationship Id="rId33" Type="http://schemas.openxmlformats.org/officeDocument/2006/relationships/tags" Target="../tags/tag1800.xml"/><Relationship Id="rId32" Type="http://schemas.openxmlformats.org/officeDocument/2006/relationships/tags" Target="../tags/tag1799.xml"/><Relationship Id="rId31" Type="http://schemas.openxmlformats.org/officeDocument/2006/relationships/tags" Target="../tags/tag1798.xml"/><Relationship Id="rId30" Type="http://schemas.openxmlformats.org/officeDocument/2006/relationships/tags" Target="../tags/tag1797.xml"/><Relationship Id="rId3" Type="http://schemas.openxmlformats.org/officeDocument/2006/relationships/image" Target="../media/image31.png"/><Relationship Id="rId29" Type="http://schemas.openxmlformats.org/officeDocument/2006/relationships/tags" Target="../tags/tag1796.xml"/><Relationship Id="rId28" Type="http://schemas.openxmlformats.org/officeDocument/2006/relationships/tags" Target="../tags/tag1795.xml"/><Relationship Id="rId27" Type="http://schemas.openxmlformats.org/officeDocument/2006/relationships/tags" Target="../tags/tag1794.xml"/><Relationship Id="rId26" Type="http://schemas.openxmlformats.org/officeDocument/2006/relationships/tags" Target="../tags/tag1793.xml"/><Relationship Id="rId25" Type="http://schemas.openxmlformats.org/officeDocument/2006/relationships/tags" Target="../tags/tag1792.xml"/><Relationship Id="rId24" Type="http://schemas.openxmlformats.org/officeDocument/2006/relationships/tags" Target="../tags/tag1791.xml"/><Relationship Id="rId23" Type="http://schemas.openxmlformats.org/officeDocument/2006/relationships/tags" Target="../tags/tag1790.xml"/><Relationship Id="rId22" Type="http://schemas.openxmlformats.org/officeDocument/2006/relationships/tags" Target="../tags/tag1789.xml"/><Relationship Id="rId21" Type="http://schemas.openxmlformats.org/officeDocument/2006/relationships/tags" Target="../tags/tag1788.xml"/><Relationship Id="rId20" Type="http://schemas.openxmlformats.org/officeDocument/2006/relationships/tags" Target="../tags/tag1787.xml"/><Relationship Id="rId2" Type="http://schemas.openxmlformats.org/officeDocument/2006/relationships/tags" Target="../tags/tag1770.xml"/><Relationship Id="rId19" Type="http://schemas.openxmlformats.org/officeDocument/2006/relationships/tags" Target="../tags/tag1786.xml"/><Relationship Id="rId18" Type="http://schemas.openxmlformats.org/officeDocument/2006/relationships/tags" Target="../tags/tag1785.xml"/><Relationship Id="rId17" Type="http://schemas.openxmlformats.org/officeDocument/2006/relationships/tags" Target="../tags/tag1784.xml"/><Relationship Id="rId16" Type="http://schemas.openxmlformats.org/officeDocument/2006/relationships/tags" Target="../tags/tag1783.xml"/><Relationship Id="rId15" Type="http://schemas.openxmlformats.org/officeDocument/2006/relationships/tags" Target="../tags/tag1782.xml"/><Relationship Id="rId14" Type="http://schemas.openxmlformats.org/officeDocument/2006/relationships/tags" Target="../tags/tag1781.xml"/><Relationship Id="rId13" Type="http://schemas.openxmlformats.org/officeDocument/2006/relationships/tags" Target="../tags/tag1780.xml"/><Relationship Id="rId12" Type="http://schemas.openxmlformats.org/officeDocument/2006/relationships/tags" Target="../tags/tag1779.xml"/><Relationship Id="rId11" Type="http://schemas.openxmlformats.org/officeDocument/2006/relationships/tags" Target="../tags/tag1778.xml"/><Relationship Id="rId104" Type="http://schemas.openxmlformats.org/officeDocument/2006/relationships/slideLayout" Target="../slideLayouts/slideLayout2.xml"/><Relationship Id="rId103" Type="http://schemas.openxmlformats.org/officeDocument/2006/relationships/tags" Target="../tags/tag1870.xml"/><Relationship Id="rId102" Type="http://schemas.openxmlformats.org/officeDocument/2006/relationships/tags" Target="../tags/tag1869.xml"/><Relationship Id="rId101" Type="http://schemas.openxmlformats.org/officeDocument/2006/relationships/tags" Target="../tags/tag1868.xml"/><Relationship Id="rId100" Type="http://schemas.openxmlformats.org/officeDocument/2006/relationships/tags" Target="../tags/tag1867.xml"/><Relationship Id="rId10" Type="http://schemas.openxmlformats.org/officeDocument/2006/relationships/tags" Target="../tags/tag1777.xml"/><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99" Type="http://schemas.openxmlformats.org/officeDocument/2006/relationships/tags" Target="../tags/tag1966.xml"/><Relationship Id="rId98" Type="http://schemas.openxmlformats.org/officeDocument/2006/relationships/tags" Target="../tags/tag1965.xml"/><Relationship Id="rId97" Type="http://schemas.openxmlformats.org/officeDocument/2006/relationships/tags" Target="../tags/tag1964.xml"/><Relationship Id="rId96" Type="http://schemas.openxmlformats.org/officeDocument/2006/relationships/tags" Target="../tags/tag1963.xml"/><Relationship Id="rId95" Type="http://schemas.openxmlformats.org/officeDocument/2006/relationships/tags" Target="../tags/tag1962.xml"/><Relationship Id="rId94" Type="http://schemas.openxmlformats.org/officeDocument/2006/relationships/tags" Target="../tags/tag1961.xml"/><Relationship Id="rId93" Type="http://schemas.openxmlformats.org/officeDocument/2006/relationships/tags" Target="../tags/tag1960.xml"/><Relationship Id="rId92" Type="http://schemas.openxmlformats.org/officeDocument/2006/relationships/tags" Target="../tags/tag1959.xml"/><Relationship Id="rId91" Type="http://schemas.openxmlformats.org/officeDocument/2006/relationships/tags" Target="../tags/tag1958.xml"/><Relationship Id="rId90" Type="http://schemas.openxmlformats.org/officeDocument/2006/relationships/tags" Target="../tags/tag1957.xml"/><Relationship Id="rId9" Type="http://schemas.openxmlformats.org/officeDocument/2006/relationships/tags" Target="../tags/tag1876.xml"/><Relationship Id="rId89" Type="http://schemas.openxmlformats.org/officeDocument/2006/relationships/tags" Target="../tags/tag1956.xml"/><Relationship Id="rId88" Type="http://schemas.openxmlformats.org/officeDocument/2006/relationships/tags" Target="../tags/tag1955.xml"/><Relationship Id="rId87" Type="http://schemas.openxmlformats.org/officeDocument/2006/relationships/tags" Target="../tags/tag1954.xml"/><Relationship Id="rId86" Type="http://schemas.openxmlformats.org/officeDocument/2006/relationships/tags" Target="../tags/tag1953.xml"/><Relationship Id="rId85" Type="http://schemas.openxmlformats.org/officeDocument/2006/relationships/tags" Target="../tags/tag1952.xml"/><Relationship Id="rId84" Type="http://schemas.openxmlformats.org/officeDocument/2006/relationships/tags" Target="../tags/tag1951.xml"/><Relationship Id="rId83" Type="http://schemas.openxmlformats.org/officeDocument/2006/relationships/tags" Target="../tags/tag1950.xml"/><Relationship Id="rId82" Type="http://schemas.openxmlformats.org/officeDocument/2006/relationships/tags" Target="../tags/tag1949.xml"/><Relationship Id="rId81" Type="http://schemas.openxmlformats.org/officeDocument/2006/relationships/tags" Target="../tags/tag1948.xml"/><Relationship Id="rId80" Type="http://schemas.openxmlformats.org/officeDocument/2006/relationships/tags" Target="../tags/tag1947.xml"/><Relationship Id="rId8" Type="http://schemas.openxmlformats.org/officeDocument/2006/relationships/image" Target="../media/image33.png"/><Relationship Id="rId79" Type="http://schemas.openxmlformats.org/officeDocument/2006/relationships/tags" Target="../tags/tag1946.xml"/><Relationship Id="rId78" Type="http://schemas.openxmlformats.org/officeDocument/2006/relationships/tags" Target="../tags/tag1945.xml"/><Relationship Id="rId77" Type="http://schemas.openxmlformats.org/officeDocument/2006/relationships/tags" Target="../tags/tag1944.xml"/><Relationship Id="rId76" Type="http://schemas.openxmlformats.org/officeDocument/2006/relationships/tags" Target="../tags/tag1943.xml"/><Relationship Id="rId75" Type="http://schemas.openxmlformats.org/officeDocument/2006/relationships/tags" Target="../tags/tag1942.xml"/><Relationship Id="rId74" Type="http://schemas.openxmlformats.org/officeDocument/2006/relationships/tags" Target="../tags/tag1941.xml"/><Relationship Id="rId73" Type="http://schemas.openxmlformats.org/officeDocument/2006/relationships/tags" Target="../tags/tag1940.xml"/><Relationship Id="rId72" Type="http://schemas.openxmlformats.org/officeDocument/2006/relationships/tags" Target="../tags/tag1939.xml"/><Relationship Id="rId71" Type="http://schemas.openxmlformats.org/officeDocument/2006/relationships/tags" Target="../tags/tag1938.xml"/><Relationship Id="rId70" Type="http://schemas.openxmlformats.org/officeDocument/2006/relationships/tags" Target="../tags/tag1937.xml"/><Relationship Id="rId7" Type="http://schemas.openxmlformats.org/officeDocument/2006/relationships/tags" Target="../tags/tag1875.xml"/><Relationship Id="rId69" Type="http://schemas.openxmlformats.org/officeDocument/2006/relationships/tags" Target="../tags/tag1936.xml"/><Relationship Id="rId68" Type="http://schemas.openxmlformats.org/officeDocument/2006/relationships/tags" Target="../tags/tag1935.xml"/><Relationship Id="rId67" Type="http://schemas.openxmlformats.org/officeDocument/2006/relationships/tags" Target="../tags/tag1934.xml"/><Relationship Id="rId66" Type="http://schemas.openxmlformats.org/officeDocument/2006/relationships/tags" Target="../tags/tag1933.xml"/><Relationship Id="rId65" Type="http://schemas.openxmlformats.org/officeDocument/2006/relationships/tags" Target="../tags/tag1932.xml"/><Relationship Id="rId64" Type="http://schemas.openxmlformats.org/officeDocument/2006/relationships/tags" Target="../tags/tag1931.xml"/><Relationship Id="rId63" Type="http://schemas.openxmlformats.org/officeDocument/2006/relationships/tags" Target="../tags/tag1930.xml"/><Relationship Id="rId62" Type="http://schemas.openxmlformats.org/officeDocument/2006/relationships/tags" Target="../tags/tag1929.xml"/><Relationship Id="rId61" Type="http://schemas.openxmlformats.org/officeDocument/2006/relationships/tags" Target="../tags/tag1928.xml"/><Relationship Id="rId60" Type="http://schemas.openxmlformats.org/officeDocument/2006/relationships/tags" Target="../tags/tag1927.xml"/><Relationship Id="rId6" Type="http://schemas.openxmlformats.org/officeDocument/2006/relationships/tags" Target="../tags/tag1874.xml"/><Relationship Id="rId59" Type="http://schemas.openxmlformats.org/officeDocument/2006/relationships/tags" Target="../tags/tag1926.xml"/><Relationship Id="rId58" Type="http://schemas.openxmlformats.org/officeDocument/2006/relationships/tags" Target="../tags/tag1925.xml"/><Relationship Id="rId57" Type="http://schemas.openxmlformats.org/officeDocument/2006/relationships/tags" Target="../tags/tag1924.xml"/><Relationship Id="rId56" Type="http://schemas.openxmlformats.org/officeDocument/2006/relationships/tags" Target="../tags/tag1923.xml"/><Relationship Id="rId55" Type="http://schemas.openxmlformats.org/officeDocument/2006/relationships/tags" Target="../tags/tag1922.xml"/><Relationship Id="rId54" Type="http://schemas.openxmlformats.org/officeDocument/2006/relationships/tags" Target="../tags/tag1921.xml"/><Relationship Id="rId53" Type="http://schemas.openxmlformats.org/officeDocument/2006/relationships/tags" Target="../tags/tag1920.xml"/><Relationship Id="rId52" Type="http://schemas.openxmlformats.org/officeDocument/2006/relationships/tags" Target="../tags/tag1919.xml"/><Relationship Id="rId51" Type="http://schemas.openxmlformats.org/officeDocument/2006/relationships/tags" Target="../tags/tag1918.xml"/><Relationship Id="rId50" Type="http://schemas.openxmlformats.org/officeDocument/2006/relationships/tags" Target="../tags/tag1917.xml"/><Relationship Id="rId5" Type="http://schemas.openxmlformats.org/officeDocument/2006/relationships/tags" Target="../tags/tag1873.xml"/><Relationship Id="rId49" Type="http://schemas.openxmlformats.org/officeDocument/2006/relationships/tags" Target="../tags/tag1916.xml"/><Relationship Id="rId48" Type="http://schemas.openxmlformats.org/officeDocument/2006/relationships/tags" Target="../tags/tag1915.xml"/><Relationship Id="rId47" Type="http://schemas.openxmlformats.org/officeDocument/2006/relationships/tags" Target="../tags/tag1914.xml"/><Relationship Id="rId46" Type="http://schemas.openxmlformats.org/officeDocument/2006/relationships/tags" Target="../tags/tag1913.xml"/><Relationship Id="rId45" Type="http://schemas.openxmlformats.org/officeDocument/2006/relationships/tags" Target="../tags/tag1912.xml"/><Relationship Id="rId44" Type="http://schemas.openxmlformats.org/officeDocument/2006/relationships/tags" Target="../tags/tag1911.xml"/><Relationship Id="rId43" Type="http://schemas.openxmlformats.org/officeDocument/2006/relationships/tags" Target="../tags/tag1910.xml"/><Relationship Id="rId42" Type="http://schemas.openxmlformats.org/officeDocument/2006/relationships/tags" Target="../tags/tag1909.xml"/><Relationship Id="rId41" Type="http://schemas.openxmlformats.org/officeDocument/2006/relationships/tags" Target="../tags/tag1908.xml"/><Relationship Id="rId40" Type="http://schemas.openxmlformats.org/officeDocument/2006/relationships/tags" Target="../tags/tag1907.xml"/><Relationship Id="rId4" Type="http://schemas.openxmlformats.org/officeDocument/2006/relationships/image" Target="../media/image32.png"/><Relationship Id="rId39" Type="http://schemas.openxmlformats.org/officeDocument/2006/relationships/tags" Target="../tags/tag1906.xml"/><Relationship Id="rId38" Type="http://schemas.openxmlformats.org/officeDocument/2006/relationships/tags" Target="../tags/tag1905.xml"/><Relationship Id="rId37" Type="http://schemas.openxmlformats.org/officeDocument/2006/relationships/tags" Target="../tags/tag1904.xml"/><Relationship Id="rId36" Type="http://schemas.openxmlformats.org/officeDocument/2006/relationships/tags" Target="../tags/tag1903.xml"/><Relationship Id="rId35" Type="http://schemas.openxmlformats.org/officeDocument/2006/relationships/tags" Target="../tags/tag1902.xml"/><Relationship Id="rId34" Type="http://schemas.openxmlformats.org/officeDocument/2006/relationships/tags" Target="../tags/tag1901.xml"/><Relationship Id="rId33" Type="http://schemas.openxmlformats.org/officeDocument/2006/relationships/tags" Target="../tags/tag1900.xml"/><Relationship Id="rId32" Type="http://schemas.openxmlformats.org/officeDocument/2006/relationships/tags" Target="../tags/tag1899.xml"/><Relationship Id="rId31" Type="http://schemas.openxmlformats.org/officeDocument/2006/relationships/tags" Target="../tags/tag1898.xml"/><Relationship Id="rId30" Type="http://schemas.openxmlformats.org/officeDocument/2006/relationships/tags" Target="../tags/tag1897.xml"/><Relationship Id="rId3" Type="http://schemas.openxmlformats.org/officeDocument/2006/relationships/tags" Target="../tags/tag1872.xml"/><Relationship Id="rId29" Type="http://schemas.openxmlformats.org/officeDocument/2006/relationships/tags" Target="../tags/tag1896.xml"/><Relationship Id="rId28" Type="http://schemas.openxmlformats.org/officeDocument/2006/relationships/tags" Target="../tags/tag1895.xml"/><Relationship Id="rId27" Type="http://schemas.openxmlformats.org/officeDocument/2006/relationships/tags" Target="../tags/tag1894.xml"/><Relationship Id="rId26" Type="http://schemas.openxmlformats.org/officeDocument/2006/relationships/tags" Target="../tags/tag1893.xml"/><Relationship Id="rId25" Type="http://schemas.openxmlformats.org/officeDocument/2006/relationships/tags" Target="../tags/tag1892.xml"/><Relationship Id="rId24" Type="http://schemas.openxmlformats.org/officeDocument/2006/relationships/tags" Target="../tags/tag1891.xml"/><Relationship Id="rId23" Type="http://schemas.openxmlformats.org/officeDocument/2006/relationships/tags" Target="../tags/tag1890.xml"/><Relationship Id="rId22" Type="http://schemas.openxmlformats.org/officeDocument/2006/relationships/tags" Target="../tags/tag1889.xml"/><Relationship Id="rId21" Type="http://schemas.openxmlformats.org/officeDocument/2006/relationships/tags" Target="../tags/tag1888.xml"/><Relationship Id="rId20" Type="http://schemas.openxmlformats.org/officeDocument/2006/relationships/tags" Target="../tags/tag1887.xml"/><Relationship Id="rId2" Type="http://schemas.openxmlformats.org/officeDocument/2006/relationships/tags" Target="../tags/tag1871.xml"/><Relationship Id="rId19" Type="http://schemas.openxmlformats.org/officeDocument/2006/relationships/tags" Target="../tags/tag1886.xml"/><Relationship Id="rId18" Type="http://schemas.openxmlformats.org/officeDocument/2006/relationships/tags" Target="../tags/tag1885.xml"/><Relationship Id="rId17" Type="http://schemas.openxmlformats.org/officeDocument/2006/relationships/tags" Target="../tags/tag1884.xml"/><Relationship Id="rId16" Type="http://schemas.openxmlformats.org/officeDocument/2006/relationships/tags" Target="../tags/tag1883.xml"/><Relationship Id="rId15" Type="http://schemas.openxmlformats.org/officeDocument/2006/relationships/tags" Target="../tags/tag1882.xml"/><Relationship Id="rId14" Type="http://schemas.openxmlformats.org/officeDocument/2006/relationships/tags" Target="../tags/tag1881.xml"/><Relationship Id="rId13" Type="http://schemas.openxmlformats.org/officeDocument/2006/relationships/tags" Target="../tags/tag1880.xml"/><Relationship Id="rId12" Type="http://schemas.openxmlformats.org/officeDocument/2006/relationships/tags" Target="../tags/tag1879.xml"/><Relationship Id="rId11" Type="http://schemas.openxmlformats.org/officeDocument/2006/relationships/tags" Target="../tags/tag1878.xml"/><Relationship Id="rId109" Type="http://schemas.openxmlformats.org/officeDocument/2006/relationships/slideLayout" Target="../slideLayouts/slideLayout2.xml"/><Relationship Id="rId108" Type="http://schemas.openxmlformats.org/officeDocument/2006/relationships/tags" Target="../tags/tag1975.xml"/><Relationship Id="rId107" Type="http://schemas.openxmlformats.org/officeDocument/2006/relationships/tags" Target="../tags/tag1974.xml"/><Relationship Id="rId106" Type="http://schemas.openxmlformats.org/officeDocument/2006/relationships/tags" Target="../tags/tag1973.xml"/><Relationship Id="rId105" Type="http://schemas.openxmlformats.org/officeDocument/2006/relationships/tags" Target="../tags/tag1972.xml"/><Relationship Id="rId104" Type="http://schemas.openxmlformats.org/officeDocument/2006/relationships/tags" Target="../tags/tag1971.xml"/><Relationship Id="rId103" Type="http://schemas.openxmlformats.org/officeDocument/2006/relationships/tags" Target="../tags/tag1970.xml"/><Relationship Id="rId102" Type="http://schemas.openxmlformats.org/officeDocument/2006/relationships/tags" Target="../tags/tag1969.xml"/><Relationship Id="rId101" Type="http://schemas.openxmlformats.org/officeDocument/2006/relationships/tags" Target="../tags/tag1968.xml"/><Relationship Id="rId100" Type="http://schemas.openxmlformats.org/officeDocument/2006/relationships/tags" Target="../tags/tag1967.xml"/><Relationship Id="rId10" Type="http://schemas.openxmlformats.org/officeDocument/2006/relationships/tags" Target="../tags/tag1877.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slideLayout" Target="../slideLayouts/slideLayout2.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9" Type="http://schemas.openxmlformats.org/officeDocument/2006/relationships/tags" Target="../tags/tag2071.xml"/><Relationship Id="rId98" Type="http://schemas.openxmlformats.org/officeDocument/2006/relationships/tags" Target="../tags/tag2070.xml"/><Relationship Id="rId97" Type="http://schemas.openxmlformats.org/officeDocument/2006/relationships/tags" Target="../tags/tag2069.xml"/><Relationship Id="rId96" Type="http://schemas.openxmlformats.org/officeDocument/2006/relationships/tags" Target="../tags/tag2068.xml"/><Relationship Id="rId95" Type="http://schemas.openxmlformats.org/officeDocument/2006/relationships/tags" Target="../tags/tag2067.xml"/><Relationship Id="rId94" Type="http://schemas.openxmlformats.org/officeDocument/2006/relationships/tags" Target="../tags/tag2066.xml"/><Relationship Id="rId93" Type="http://schemas.openxmlformats.org/officeDocument/2006/relationships/tags" Target="../tags/tag2065.xml"/><Relationship Id="rId92" Type="http://schemas.openxmlformats.org/officeDocument/2006/relationships/tags" Target="../tags/tag2064.xml"/><Relationship Id="rId91" Type="http://schemas.openxmlformats.org/officeDocument/2006/relationships/tags" Target="../tags/tag2063.xml"/><Relationship Id="rId90" Type="http://schemas.openxmlformats.org/officeDocument/2006/relationships/tags" Target="../tags/tag2062.xml"/><Relationship Id="rId9" Type="http://schemas.openxmlformats.org/officeDocument/2006/relationships/tags" Target="../tags/tag1981.xml"/><Relationship Id="rId89" Type="http://schemas.openxmlformats.org/officeDocument/2006/relationships/tags" Target="../tags/tag2061.xml"/><Relationship Id="rId88" Type="http://schemas.openxmlformats.org/officeDocument/2006/relationships/tags" Target="../tags/tag2060.xml"/><Relationship Id="rId87" Type="http://schemas.openxmlformats.org/officeDocument/2006/relationships/tags" Target="../tags/tag2059.xml"/><Relationship Id="rId86" Type="http://schemas.openxmlformats.org/officeDocument/2006/relationships/tags" Target="../tags/tag2058.xml"/><Relationship Id="rId85" Type="http://schemas.openxmlformats.org/officeDocument/2006/relationships/tags" Target="../tags/tag2057.xml"/><Relationship Id="rId84" Type="http://schemas.openxmlformats.org/officeDocument/2006/relationships/tags" Target="../tags/tag2056.xml"/><Relationship Id="rId83" Type="http://schemas.openxmlformats.org/officeDocument/2006/relationships/tags" Target="../tags/tag2055.xml"/><Relationship Id="rId82" Type="http://schemas.openxmlformats.org/officeDocument/2006/relationships/tags" Target="../tags/tag2054.xml"/><Relationship Id="rId81" Type="http://schemas.openxmlformats.org/officeDocument/2006/relationships/tags" Target="../tags/tag2053.xml"/><Relationship Id="rId80" Type="http://schemas.openxmlformats.org/officeDocument/2006/relationships/tags" Target="../tags/tag2052.xml"/><Relationship Id="rId8" Type="http://schemas.openxmlformats.org/officeDocument/2006/relationships/tags" Target="../tags/tag1980.xml"/><Relationship Id="rId79" Type="http://schemas.openxmlformats.org/officeDocument/2006/relationships/tags" Target="../tags/tag2051.xml"/><Relationship Id="rId78" Type="http://schemas.openxmlformats.org/officeDocument/2006/relationships/tags" Target="../tags/tag2050.xml"/><Relationship Id="rId77" Type="http://schemas.openxmlformats.org/officeDocument/2006/relationships/tags" Target="../tags/tag2049.xml"/><Relationship Id="rId76" Type="http://schemas.openxmlformats.org/officeDocument/2006/relationships/tags" Target="../tags/tag2048.xml"/><Relationship Id="rId75" Type="http://schemas.openxmlformats.org/officeDocument/2006/relationships/tags" Target="../tags/tag2047.xml"/><Relationship Id="rId74" Type="http://schemas.openxmlformats.org/officeDocument/2006/relationships/tags" Target="../tags/tag2046.xml"/><Relationship Id="rId73" Type="http://schemas.openxmlformats.org/officeDocument/2006/relationships/tags" Target="../tags/tag2045.xml"/><Relationship Id="rId72" Type="http://schemas.openxmlformats.org/officeDocument/2006/relationships/tags" Target="../tags/tag2044.xml"/><Relationship Id="rId71" Type="http://schemas.openxmlformats.org/officeDocument/2006/relationships/tags" Target="../tags/tag2043.xml"/><Relationship Id="rId70" Type="http://schemas.openxmlformats.org/officeDocument/2006/relationships/tags" Target="../tags/tag2042.xml"/><Relationship Id="rId7" Type="http://schemas.openxmlformats.org/officeDocument/2006/relationships/tags" Target="../tags/tag1979.xml"/><Relationship Id="rId69" Type="http://schemas.openxmlformats.org/officeDocument/2006/relationships/tags" Target="../tags/tag2041.xml"/><Relationship Id="rId68" Type="http://schemas.openxmlformats.org/officeDocument/2006/relationships/tags" Target="../tags/tag2040.xml"/><Relationship Id="rId67" Type="http://schemas.openxmlformats.org/officeDocument/2006/relationships/tags" Target="../tags/tag2039.xml"/><Relationship Id="rId66" Type="http://schemas.openxmlformats.org/officeDocument/2006/relationships/tags" Target="../tags/tag2038.xml"/><Relationship Id="rId65" Type="http://schemas.openxmlformats.org/officeDocument/2006/relationships/tags" Target="../tags/tag2037.xml"/><Relationship Id="rId64" Type="http://schemas.openxmlformats.org/officeDocument/2006/relationships/tags" Target="../tags/tag2036.xml"/><Relationship Id="rId63" Type="http://schemas.openxmlformats.org/officeDocument/2006/relationships/tags" Target="../tags/tag2035.xml"/><Relationship Id="rId62" Type="http://schemas.openxmlformats.org/officeDocument/2006/relationships/tags" Target="../tags/tag2034.xml"/><Relationship Id="rId61" Type="http://schemas.openxmlformats.org/officeDocument/2006/relationships/tags" Target="../tags/tag2033.xml"/><Relationship Id="rId60" Type="http://schemas.openxmlformats.org/officeDocument/2006/relationships/tags" Target="../tags/tag2032.xml"/><Relationship Id="rId6" Type="http://schemas.openxmlformats.org/officeDocument/2006/relationships/image" Target="../media/image35.png"/><Relationship Id="rId59" Type="http://schemas.openxmlformats.org/officeDocument/2006/relationships/tags" Target="../tags/tag2031.xml"/><Relationship Id="rId58" Type="http://schemas.openxmlformats.org/officeDocument/2006/relationships/tags" Target="../tags/tag2030.xml"/><Relationship Id="rId57" Type="http://schemas.openxmlformats.org/officeDocument/2006/relationships/tags" Target="../tags/tag2029.xml"/><Relationship Id="rId56" Type="http://schemas.openxmlformats.org/officeDocument/2006/relationships/tags" Target="../tags/tag2028.xml"/><Relationship Id="rId55" Type="http://schemas.openxmlformats.org/officeDocument/2006/relationships/tags" Target="../tags/tag2027.xml"/><Relationship Id="rId54" Type="http://schemas.openxmlformats.org/officeDocument/2006/relationships/tags" Target="../tags/tag2026.xml"/><Relationship Id="rId53" Type="http://schemas.openxmlformats.org/officeDocument/2006/relationships/tags" Target="../tags/tag2025.xml"/><Relationship Id="rId52" Type="http://schemas.openxmlformats.org/officeDocument/2006/relationships/tags" Target="../tags/tag2024.xml"/><Relationship Id="rId51" Type="http://schemas.openxmlformats.org/officeDocument/2006/relationships/tags" Target="../tags/tag2023.xml"/><Relationship Id="rId50" Type="http://schemas.openxmlformats.org/officeDocument/2006/relationships/tags" Target="../tags/tag2022.xml"/><Relationship Id="rId5" Type="http://schemas.openxmlformats.org/officeDocument/2006/relationships/tags" Target="../tags/tag1978.xml"/><Relationship Id="rId49" Type="http://schemas.openxmlformats.org/officeDocument/2006/relationships/tags" Target="../tags/tag2021.xml"/><Relationship Id="rId48" Type="http://schemas.openxmlformats.org/officeDocument/2006/relationships/tags" Target="../tags/tag2020.xml"/><Relationship Id="rId47" Type="http://schemas.openxmlformats.org/officeDocument/2006/relationships/tags" Target="../tags/tag2019.xml"/><Relationship Id="rId46" Type="http://schemas.openxmlformats.org/officeDocument/2006/relationships/tags" Target="../tags/tag2018.xml"/><Relationship Id="rId45" Type="http://schemas.openxmlformats.org/officeDocument/2006/relationships/tags" Target="../tags/tag2017.xml"/><Relationship Id="rId44" Type="http://schemas.openxmlformats.org/officeDocument/2006/relationships/tags" Target="../tags/tag2016.xml"/><Relationship Id="rId43" Type="http://schemas.openxmlformats.org/officeDocument/2006/relationships/tags" Target="../tags/tag2015.xml"/><Relationship Id="rId42" Type="http://schemas.openxmlformats.org/officeDocument/2006/relationships/tags" Target="../tags/tag2014.xml"/><Relationship Id="rId41" Type="http://schemas.openxmlformats.org/officeDocument/2006/relationships/tags" Target="../tags/tag2013.xml"/><Relationship Id="rId40" Type="http://schemas.openxmlformats.org/officeDocument/2006/relationships/tags" Target="../tags/tag2012.xml"/><Relationship Id="rId4" Type="http://schemas.openxmlformats.org/officeDocument/2006/relationships/image" Target="../media/image34.png"/><Relationship Id="rId39" Type="http://schemas.openxmlformats.org/officeDocument/2006/relationships/tags" Target="../tags/tag2011.xml"/><Relationship Id="rId38" Type="http://schemas.openxmlformats.org/officeDocument/2006/relationships/tags" Target="../tags/tag2010.xml"/><Relationship Id="rId37" Type="http://schemas.openxmlformats.org/officeDocument/2006/relationships/tags" Target="../tags/tag2009.xml"/><Relationship Id="rId36" Type="http://schemas.openxmlformats.org/officeDocument/2006/relationships/tags" Target="../tags/tag2008.xml"/><Relationship Id="rId35" Type="http://schemas.openxmlformats.org/officeDocument/2006/relationships/tags" Target="../tags/tag2007.xml"/><Relationship Id="rId34" Type="http://schemas.openxmlformats.org/officeDocument/2006/relationships/tags" Target="../tags/tag2006.xml"/><Relationship Id="rId33" Type="http://schemas.openxmlformats.org/officeDocument/2006/relationships/tags" Target="../tags/tag2005.xml"/><Relationship Id="rId32" Type="http://schemas.openxmlformats.org/officeDocument/2006/relationships/tags" Target="../tags/tag2004.xml"/><Relationship Id="rId31" Type="http://schemas.openxmlformats.org/officeDocument/2006/relationships/tags" Target="../tags/tag2003.xml"/><Relationship Id="rId30" Type="http://schemas.openxmlformats.org/officeDocument/2006/relationships/tags" Target="../tags/tag2002.xml"/><Relationship Id="rId3" Type="http://schemas.openxmlformats.org/officeDocument/2006/relationships/tags" Target="../tags/tag1977.xml"/><Relationship Id="rId29" Type="http://schemas.openxmlformats.org/officeDocument/2006/relationships/tags" Target="../tags/tag2001.xml"/><Relationship Id="rId28" Type="http://schemas.openxmlformats.org/officeDocument/2006/relationships/tags" Target="../tags/tag2000.xml"/><Relationship Id="rId27" Type="http://schemas.openxmlformats.org/officeDocument/2006/relationships/tags" Target="../tags/tag1999.xml"/><Relationship Id="rId26" Type="http://schemas.openxmlformats.org/officeDocument/2006/relationships/tags" Target="../tags/tag1998.xml"/><Relationship Id="rId25" Type="http://schemas.openxmlformats.org/officeDocument/2006/relationships/tags" Target="../tags/tag1997.xml"/><Relationship Id="rId24" Type="http://schemas.openxmlformats.org/officeDocument/2006/relationships/tags" Target="../tags/tag1996.xml"/><Relationship Id="rId23" Type="http://schemas.openxmlformats.org/officeDocument/2006/relationships/tags" Target="../tags/tag1995.xml"/><Relationship Id="rId22" Type="http://schemas.openxmlformats.org/officeDocument/2006/relationships/tags" Target="../tags/tag1994.xml"/><Relationship Id="rId21" Type="http://schemas.openxmlformats.org/officeDocument/2006/relationships/tags" Target="../tags/tag1993.xml"/><Relationship Id="rId20" Type="http://schemas.openxmlformats.org/officeDocument/2006/relationships/tags" Target="../tags/tag1992.xml"/><Relationship Id="rId2" Type="http://schemas.openxmlformats.org/officeDocument/2006/relationships/tags" Target="../tags/tag1976.xml"/><Relationship Id="rId19" Type="http://schemas.openxmlformats.org/officeDocument/2006/relationships/tags" Target="../tags/tag1991.xml"/><Relationship Id="rId18" Type="http://schemas.openxmlformats.org/officeDocument/2006/relationships/tags" Target="../tags/tag1990.xml"/><Relationship Id="rId17" Type="http://schemas.openxmlformats.org/officeDocument/2006/relationships/tags" Target="../tags/tag1989.xml"/><Relationship Id="rId16" Type="http://schemas.openxmlformats.org/officeDocument/2006/relationships/tags" Target="../tags/tag1988.xml"/><Relationship Id="rId15" Type="http://schemas.openxmlformats.org/officeDocument/2006/relationships/tags" Target="../tags/tag1987.xml"/><Relationship Id="rId14" Type="http://schemas.openxmlformats.org/officeDocument/2006/relationships/tags" Target="../tags/tag1986.xml"/><Relationship Id="rId13" Type="http://schemas.openxmlformats.org/officeDocument/2006/relationships/tags" Target="../tags/tag1985.xml"/><Relationship Id="rId12" Type="http://schemas.openxmlformats.org/officeDocument/2006/relationships/tags" Target="../tags/tag1984.xml"/><Relationship Id="rId11" Type="http://schemas.openxmlformats.org/officeDocument/2006/relationships/tags" Target="../tags/tag1983.xml"/><Relationship Id="rId107" Type="http://schemas.openxmlformats.org/officeDocument/2006/relationships/slideLayout" Target="../slideLayouts/slideLayout2.xml"/><Relationship Id="rId106" Type="http://schemas.openxmlformats.org/officeDocument/2006/relationships/tags" Target="../tags/tag2078.xml"/><Relationship Id="rId105" Type="http://schemas.openxmlformats.org/officeDocument/2006/relationships/tags" Target="../tags/tag2077.xml"/><Relationship Id="rId104" Type="http://schemas.openxmlformats.org/officeDocument/2006/relationships/tags" Target="../tags/tag2076.xml"/><Relationship Id="rId103" Type="http://schemas.openxmlformats.org/officeDocument/2006/relationships/tags" Target="../tags/tag2075.xml"/><Relationship Id="rId102" Type="http://schemas.openxmlformats.org/officeDocument/2006/relationships/tags" Target="../tags/tag2074.xml"/><Relationship Id="rId101" Type="http://schemas.openxmlformats.org/officeDocument/2006/relationships/tags" Target="../tags/tag2073.xml"/><Relationship Id="rId100" Type="http://schemas.openxmlformats.org/officeDocument/2006/relationships/tags" Target="../tags/tag2072.xml"/><Relationship Id="rId10" Type="http://schemas.openxmlformats.org/officeDocument/2006/relationships/tags" Target="../tags/tag1982.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99" Type="http://schemas.openxmlformats.org/officeDocument/2006/relationships/tags" Target="../tags/tag2175.xml"/><Relationship Id="rId98" Type="http://schemas.openxmlformats.org/officeDocument/2006/relationships/tags" Target="../tags/tag2174.xml"/><Relationship Id="rId97" Type="http://schemas.openxmlformats.org/officeDocument/2006/relationships/tags" Target="../tags/tag2173.xml"/><Relationship Id="rId96" Type="http://schemas.openxmlformats.org/officeDocument/2006/relationships/tags" Target="../tags/tag2172.xml"/><Relationship Id="rId95" Type="http://schemas.openxmlformats.org/officeDocument/2006/relationships/tags" Target="../tags/tag2171.xml"/><Relationship Id="rId94" Type="http://schemas.openxmlformats.org/officeDocument/2006/relationships/tags" Target="../tags/tag2170.xml"/><Relationship Id="rId93" Type="http://schemas.openxmlformats.org/officeDocument/2006/relationships/tags" Target="../tags/tag2169.xml"/><Relationship Id="rId92" Type="http://schemas.openxmlformats.org/officeDocument/2006/relationships/tags" Target="../tags/tag2168.xml"/><Relationship Id="rId91" Type="http://schemas.openxmlformats.org/officeDocument/2006/relationships/tags" Target="../tags/tag2167.xml"/><Relationship Id="rId90" Type="http://schemas.openxmlformats.org/officeDocument/2006/relationships/tags" Target="../tags/tag2166.xml"/><Relationship Id="rId9" Type="http://schemas.openxmlformats.org/officeDocument/2006/relationships/tags" Target="../tags/tag2085.xml"/><Relationship Id="rId89" Type="http://schemas.openxmlformats.org/officeDocument/2006/relationships/tags" Target="../tags/tag2165.xml"/><Relationship Id="rId88" Type="http://schemas.openxmlformats.org/officeDocument/2006/relationships/tags" Target="../tags/tag2164.xml"/><Relationship Id="rId87" Type="http://schemas.openxmlformats.org/officeDocument/2006/relationships/tags" Target="../tags/tag2163.xml"/><Relationship Id="rId86" Type="http://schemas.openxmlformats.org/officeDocument/2006/relationships/tags" Target="../tags/tag2162.xml"/><Relationship Id="rId85" Type="http://schemas.openxmlformats.org/officeDocument/2006/relationships/tags" Target="../tags/tag2161.xml"/><Relationship Id="rId84" Type="http://schemas.openxmlformats.org/officeDocument/2006/relationships/tags" Target="../tags/tag2160.xml"/><Relationship Id="rId83" Type="http://schemas.openxmlformats.org/officeDocument/2006/relationships/tags" Target="../tags/tag2159.xml"/><Relationship Id="rId82" Type="http://schemas.openxmlformats.org/officeDocument/2006/relationships/tags" Target="../tags/tag2158.xml"/><Relationship Id="rId81" Type="http://schemas.openxmlformats.org/officeDocument/2006/relationships/tags" Target="../tags/tag2157.xml"/><Relationship Id="rId80" Type="http://schemas.openxmlformats.org/officeDocument/2006/relationships/tags" Target="../tags/tag2156.xml"/><Relationship Id="rId8" Type="http://schemas.openxmlformats.org/officeDocument/2006/relationships/tags" Target="../tags/tag2084.xml"/><Relationship Id="rId79" Type="http://schemas.openxmlformats.org/officeDocument/2006/relationships/tags" Target="../tags/tag2155.xml"/><Relationship Id="rId78" Type="http://schemas.openxmlformats.org/officeDocument/2006/relationships/tags" Target="../tags/tag2154.xml"/><Relationship Id="rId77" Type="http://schemas.openxmlformats.org/officeDocument/2006/relationships/tags" Target="../tags/tag2153.xml"/><Relationship Id="rId76" Type="http://schemas.openxmlformats.org/officeDocument/2006/relationships/tags" Target="../tags/tag2152.xml"/><Relationship Id="rId75" Type="http://schemas.openxmlformats.org/officeDocument/2006/relationships/tags" Target="../tags/tag2151.xml"/><Relationship Id="rId74" Type="http://schemas.openxmlformats.org/officeDocument/2006/relationships/tags" Target="../tags/tag2150.xml"/><Relationship Id="rId73" Type="http://schemas.openxmlformats.org/officeDocument/2006/relationships/tags" Target="../tags/tag2149.xml"/><Relationship Id="rId72" Type="http://schemas.openxmlformats.org/officeDocument/2006/relationships/tags" Target="../tags/tag2148.xml"/><Relationship Id="rId71" Type="http://schemas.openxmlformats.org/officeDocument/2006/relationships/tags" Target="../tags/tag2147.xml"/><Relationship Id="rId70" Type="http://schemas.openxmlformats.org/officeDocument/2006/relationships/tags" Target="../tags/tag2146.xml"/><Relationship Id="rId7" Type="http://schemas.openxmlformats.org/officeDocument/2006/relationships/tags" Target="../tags/tag2083.xml"/><Relationship Id="rId69" Type="http://schemas.openxmlformats.org/officeDocument/2006/relationships/tags" Target="../tags/tag2145.xml"/><Relationship Id="rId68" Type="http://schemas.openxmlformats.org/officeDocument/2006/relationships/tags" Target="../tags/tag2144.xml"/><Relationship Id="rId67" Type="http://schemas.openxmlformats.org/officeDocument/2006/relationships/tags" Target="../tags/tag2143.xml"/><Relationship Id="rId66" Type="http://schemas.openxmlformats.org/officeDocument/2006/relationships/tags" Target="../tags/tag2142.xml"/><Relationship Id="rId65" Type="http://schemas.openxmlformats.org/officeDocument/2006/relationships/tags" Target="../tags/tag2141.xml"/><Relationship Id="rId64" Type="http://schemas.openxmlformats.org/officeDocument/2006/relationships/tags" Target="../tags/tag2140.xml"/><Relationship Id="rId63" Type="http://schemas.openxmlformats.org/officeDocument/2006/relationships/tags" Target="../tags/tag2139.xml"/><Relationship Id="rId62" Type="http://schemas.openxmlformats.org/officeDocument/2006/relationships/tags" Target="../tags/tag2138.xml"/><Relationship Id="rId61" Type="http://schemas.openxmlformats.org/officeDocument/2006/relationships/tags" Target="../tags/tag2137.xml"/><Relationship Id="rId60" Type="http://schemas.openxmlformats.org/officeDocument/2006/relationships/tags" Target="../tags/tag2136.xml"/><Relationship Id="rId6" Type="http://schemas.openxmlformats.org/officeDocument/2006/relationships/tags" Target="../tags/tag2082.xml"/><Relationship Id="rId59" Type="http://schemas.openxmlformats.org/officeDocument/2006/relationships/tags" Target="../tags/tag2135.xml"/><Relationship Id="rId58" Type="http://schemas.openxmlformats.org/officeDocument/2006/relationships/tags" Target="../tags/tag2134.xml"/><Relationship Id="rId57" Type="http://schemas.openxmlformats.org/officeDocument/2006/relationships/tags" Target="../tags/tag2133.xml"/><Relationship Id="rId56" Type="http://schemas.openxmlformats.org/officeDocument/2006/relationships/tags" Target="../tags/tag2132.xml"/><Relationship Id="rId55" Type="http://schemas.openxmlformats.org/officeDocument/2006/relationships/tags" Target="../tags/tag2131.xml"/><Relationship Id="rId54" Type="http://schemas.openxmlformats.org/officeDocument/2006/relationships/tags" Target="../tags/tag2130.xml"/><Relationship Id="rId53" Type="http://schemas.openxmlformats.org/officeDocument/2006/relationships/tags" Target="../tags/tag2129.xml"/><Relationship Id="rId52" Type="http://schemas.openxmlformats.org/officeDocument/2006/relationships/tags" Target="../tags/tag2128.xml"/><Relationship Id="rId51" Type="http://schemas.openxmlformats.org/officeDocument/2006/relationships/tags" Target="../tags/tag2127.xml"/><Relationship Id="rId50" Type="http://schemas.openxmlformats.org/officeDocument/2006/relationships/tags" Target="../tags/tag2126.xml"/><Relationship Id="rId5" Type="http://schemas.openxmlformats.org/officeDocument/2006/relationships/tags" Target="../tags/tag2081.xml"/><Relationship Id="rId49" Type="http://schemas.openxmlformats.org/officeDocument/2006/relationships/tags" Target="../tags/tag2125.xml"/><Relationship Id="rId48" Type="http://schemas.openxmlformats.org/officeDocument/2006/relationships/tags" Target="../tags/tag2124.xml"/><Relationship Id="rId47" Type="http://schemas.openxmlformats.org/officeDocument/2006/relationships/tags" Target="../tags/tag2123.xml"/><Relationship Id="rId46" Type="http://schemas.openxmlformats.org/officeDocument/2006/relationships/tags" Target="../tags/tag2122.xml"/><Relationship Id="rId45" Type="http://schemas.openxmlformats.org/officeDocument/2006/relationships/tags" Target="../tags/tag2121.xml"/><Relationship Id="rId44" Type="http://schemas.openxmlformats.org/officeDocument/2006/relationships/tags" Target="../tags/tag2120.xml"/><Relationship Id="rId43" Type="http://schemas.openxmlformats.org/officeDocument/2006/relationships/tags" Target="../tags/tag2119.xml"/><Relationship Id="rId42" Type="http://schemas.openxmlformats.org/officeDocument/2006/relationships/tags" Target="../tags/tag2118.xml"/><Relationship Id="rId41" Type="http://schemas.openxmlformats.org/officeDocument/2006/relationships/tags" Target="../tags/tag2117.xml"/><Relationship Id="rId40" Type="http://schemas.openxmlformats.org/officeDocument/2006/relationships/tags" Target="../tags/tag2116.xml"/><Relationship Id="rId4" Type="http://schemas.openxmlformats.org/officeDocument/2006/relationships/tags" Target="../tags/tag2080.xml"/><Relationship Id="rId39" Type="http://schemas.openxmlformats.org/officeDocument/2006/relationships/tags" Target="../tags/tag2115.xml"/><Relationship Id="rId38" Type="http://schemas.openxmlformats.org/officeDocument/2006/relationships/tags" Target="../tags/tag2114.xml"/><Relationship Id="rId37" Type="http://schemas.openxmlformats.org/officeDocument/2006/relationships/tags" Target="../tags/tag2113.xml"/><Relationship Id="rId36" Type="http://schemas.openxmlformats.org/officeDocument/2006/relationships/tags" Target="../tags/tag2112.xml"/><Relationship Id="rId35" Type="http://schemas.openxmlformats.org/officeDocument/2006/relationships/tags" Target="../tags/tag2111.xml"/><Relationship Id="rId34" Type="http://schemas.openxmlformats.org/officeDocument/2006/relationships/tags" Target="../tags/tag2110.xml"/><Relationship Id="rId33" Type="http://schemas.openxmlformats.org/officeDocument/2006/relationships/tags" Target="../tags/tag2109.xml"/><Relationship Id="rId32" Type="http://schemas.openxmlformats.org/officeDocument/2006/relationships/tags" Target="../tags/tag2108.xml"/><Relationship Id="rId31" Type="http://schemas.openxmlformats.org/officeDocument/2006/relationships/tags" Target="../tags/tag2107.xml"/><Relationship Id="rId30" Type="http://schemas.openxmlformats.org/officeDocument/2006/relationships/tags" Target="../tags/tag2106.xml"/><Relationship Id="rId3" Type="http://schemas.openxmlformats.org/officeDocument/2006/relationships/image" Target="../media/image36.png"/><Relationship Id="rId29" Type="http://schemas.openxmlformats.org/officeDocument/2006/relationships/tags" Target="../tags/tag2105.xml"/><Relationship Id="rId28" Type="http://schemas.openxmlformats.org/officeDocument/2006/relationships/tags" Target="../tags/tag2104.xml"/><Relationship Id="rId27" Type="http://schemas.openxmlformats.org/officeDocument/2006/relationships/tags" Target="../tags/tag2103.xml"/><Relationship Id="rId26" Type="http://schemas.openxmlformats.org/officeDocument/2006/relationships/tags" Target="../tags/tag2102.xml"/><Relationship Id="rId25" Type="http://schemas.openxmlformats.org/officeDocument/2006/relationships/tags" Target="../tags/tag2101.xml"/><Relationship Id="rId24" Type="http://schemas.openxmlformats.org/officeDocument/2006/relationships/tags" Target="../tags/tag2100.xml"/><Relationship Id="rId23" Type="http://schemas.openxmlformats.org/officeDocument/2006/relationships/tags" Target="../tags/tag2099.xml"/><Relationship Id="rId22" Type="http://schemas.openxmlformats.org/officeDocument/2006/relationships/tags" Target="../tags/tag2098.xml"/><Relationship Id="rId21" Type="http://schemas.openxmlformats.org/officeDocument/2006/relationships/tags" Target="../tags/tag2097.xml"/><Relationship Id="rId20" Type="http://schemas.openxmlformats.org/officeDocument/2006/relationships/tags" Target="../tags/tag2096.xml"/><Relationship Id="rId2" Type="http://schemas.openxmlformats.org/officeDocument/2006/relationships/tags" Target="../tags/tag2079.xml"/><Relationship Id="rId19" Type="http://schemas.openxmlformats.org/officeDocument/2006/relationships/tags" Target="../tags/tag2095.xml"/><Relationship Id="rId18" Type="http://schemas.openxmlformats.org/officeDocument/2006/relationships/tags" Target="../tags/tag2094.xml"/><Relationship Id="rId17" Type="http://schemas.openxmlformats.org/officeDocument/2006/relationships/tags" Target="../tags/tag2093.xml"/><Relationship Id="rId16" Type="http://schemas.openxmlformats.org/officeDocument/2006/relationships/tags" Target="../tags/tag2092.xml"/><Relationship Id="rId15" Type="http://schemas.openxmlformats.org/officeDocument/2006/relationships/tags" Target="../tags/tag2091.xml"/><Relationship Id="rId14" Type="http://schemas.openxmlformats.org/officeDocument/2006/relationships/tags" Target="../tags/tag2090.xml"/><Relationship Id="rId13" Type="http://schemas.openxmlformats.org/officeDocument/2006/relationships/tags" Target="../tags/tag2089.xml"/><Relationship Id="rId12" Type="http://schemas.openxmlformats.org/officeDocument/2006/relationships/tags" Target="../tags/tag2088.xml"/><Relationship Id="rId11" Type="http://schemas.openxmlformats.org/officeDocument/2006/relationships/tags" Target="../tags/tag2087.xml"/><Relationship Id="rId104" Type="http://schemas.openxmlformats.org/officeDocument/2006/relationships/slideLayout" Target="../slideLayouts/slideLayout2.xml"/><Relationship Id="rId103" Type="http://schemas.openxmlformats.org/officeDocument/2006/relationships/tags" Target="../tags/tag2179.xml"/><Relationship Id="rId102" Type="http://schemas.openxmlformats.org/officeDocument/2006/relationships/tags" Target="../tags/tag2178.xml"/><Relationship Id="rId101" Type="http://schemas.openxmlformats.org/officeDocument/2006/relationships/tags" Target="../tags/tag2177.xml"/><Relationship Id="rId100" Type="http://schemas.openxmlformats.org/officeDocument/2006/relationships/tags" Target="../tags/tag2176.xml"/><Relationship Id="rId10" Type="http://schemas.openxmlformats.org/officeDocument/2006/relationships/tags" Target="../tags/tag2086.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99" Type="http://schemas.openxmlformats.org/officeDocument/2006/relationships/tags" Target="../tags/tag2277.xml"/><Relationship Id="rId98" Type="http://schemas.openxmlformats.org/officeDocument/2006/relationships/tags" Target="../tags/tag2276.xml"/><Relationship Id="rId97" Type="http://schemas.openxmlformats.org/officeDocument/2006/relationships/tags" Target="../tags/tag2275.xml"/><Relationship Id="rId96" Type="http://schemas.openxmlformats.org/officeDocument/2006/relationships/tags" Target="../tags/tag2274.xml"/><Relationship Id="rId95" Type="http://schemas.openxmlformats.org/officeDocument/2006/relationships/tags" Target="../tags/tag2273.xml"/><Relationship Id="rId94" Type="http://schemas.openxmlformats.org/officeDocument/2006/relationships/tags" Target="../tags/tag2272.xml"/><Relationship Id="rId93" Type="http://schemas.openxmlformats.org/officeDocument/2006/relationships/tags" Target="../tags/tag2271.xml"/><Relationship Id="rId92" Type="http://schemas.openxmlformats.org/officeDocument/2006/relationships/tags" Target="../tags/tag2270.xml"/><Relationship Id="rId91" Type="http://schemas.openxmlformats.org/officeDocument/2006/relationships/tags" Target="../tags/tag2269.xml"/><Relationship Id="rId90" Type="http://schemas.openxmlformats.org/officeDocument/2006/relationships/tags" Target="../tags/tag2268.xml"/><Relationship Id="rId9" Type="http://schemas.openxmlformats.org/officeDocument/2006/relationships/tags" Target="../tags/tag2187.xml"/><Relationship Id="rId89" Type="http://schemas.openxmlformats.org/officeDocument/2006/relationships/tags" Target="../tags/tag2267.xml"/><Relationship Id="rId88" Type="http://schemas.openxmlformats.org/officeDocument/2006/relationships/tags" Target="../tags/tag2266.xml"/><Relationship Id="rId87" Type="http://schemas.openxmlformats.org/officeDocument/2006/relationships/tags" Target="../tags/tag2265.xml"/><Relationship Id="rId86" Type="http://schemas.openxmlformats.org/officeDocument/2006/relationships/tags" Target="../tags/tag2264.xml"/><Relationship Id="rId85" Type="http://schemas.openxmlformats.org/officeDocument/2006/relationships/tags" Target="../tags/tag2263.xml"/><Relationship Id="rId84" Type="http://schemas.openxmlformats.org/officeDocument/2006/relationships/tags" Target="../tags/tag2262.xml"/><Relationship Id="rId83" Type="http://schemas.openxmlformats.org/officeDocument/2006/relationships/tags" Target="../tags/tag2261.xml"/><Relationship Id="rId82" Type="http://schemas.openxmlformats.org/officeDocument/2006/relationships/tags" Target="../tags/tag2260.xml"/><Relationship Id="rId81" Type="http://schemas.openxmlformats.org/officeDocument/2006/relationships/tags" Target="../tags/tag2259.xml"/><Relationship Id="rId80" Type="http://schemas.openxmlformats.org/officeDocument/2006/relationships/tags" Target="../tags/tag2258.xml"/><Relationship Id="rId8" Type="http://schemas.openxmlformats.org/officeDocument/2006/relationships/tags" Target="../tags/tag2186.xml"/><Relationship Id="rId79" Type="http://schemas.openxmlformats.org/officeDocument/2006/relationships/tags" Target="../tags/tag2257.xml"/><Relationship Id="rId78" Type="http://schemas.openxmlformats.org/officeDocument/2006/relationships/tags" Target="../tags/tag2256.xml"/><Relationship Id="rId77" Type="http://schemas.openxmlformats.org/officeDocument/2006/relationships/tags" Target="../tags/tag2255.xml"/><Relationship Id="rId76" Type="http://schemas.openxmlformats.org/officeDocument/2006/relationships/tags" Target="../tags/tag2254.xml"/><Relationship Id="rId75" Type="http://schemas.openxmlformats.org/officeDocument/2006/relationships/tags" Target="../tags/tag2253.xml"/><Relationship Id="rId74" Type="http://schemas.openxmlformats.org/officeDocument/2006/relationships/tags" Target="../tags/tag2252.xml"/><Relationship Id="rId73" Type="http://schemas.openxmlformats.org/officeDocument/2006/relationships/tags" Target="../tags/tag2251.xml"/><Relationship Id="rId72" Type="http://schemas.openxmlformats.org/officeDocument/2006/relationships/tags" Target="../tags/tag2250.xml"/><Relationship Id="rId71" Type="http://schemas.openxmlformats.org/officeDocument/2006/relationships/tags" Target="../tags/tag2249.xml"/><Relationship Id="rId70" Type="http://schemas.openxmlformats.org/officeDocument/2006/relationships/tags" Target="../tags/tag2248.xml"/><Relationship Id="rId7" Type="http://schemas.openxmlformats.org/officeDocument/2006/relationships/tags" Target="../tags/tag2185.xml"/><Relationship Id="rId69" Type="http://schemas.openxmlformats.org/officeDocument/2006/relationships/tags" Target="../tags/tag2247.xml"/><Relationship Id="rId68" Type="http://schemas.openxmlformats.org/officeDocument/2006/relationships/tags" Target="../tags/tag2246.xml"/><Relationship Id="rId67" Type="http://schemas.openxmlformats.org/officeDocument/2006/relationships/tags" Target="../tags/tag2245.xml"/><Relationship Id="rId66" Type="http://schemas.openxmlformats.org/officeDocument/2006/relationships/tags" Target="../tags/tag2244.xml"/><Relationship Id="rId65" Type="http://schemas.openxmlformats.org/officeDocument/2006/relationships/tags" Target="../tags/tag2243.xml"/><Relationship Id="rId64" Type="http://schemas.openxmlformats.org/officeDocument/2006/relationships/tags" Target="../tags/tag2242.xml"/><Relationship Id="rId63" Type="http://schemas.openxmlformats.org/officeDocument/2006/relationships/tags" Target="../tags/tag2241.xml"/><Relationship Id="rId62" Type="http://schemas.openxmlformats.org/officeDocument/2006/relationships/tags" Target="../tags/tag2240.xml"/><Relationship Id="rId61" Type="http://schemas.openxmlformats.org/officeDocument/2006/relationships/tags" Target="../tags/tag2239.xml"/><Relationship Id="rId60" Type="http://schemas.openxmlformats.org/officeDocument/2006/relationships/tags" Target="../tags/tag2238.xml"/><Relationship Id="rId6" Type="http://schemas.openxmlformats.org/officeDocument/2006/relationships/tags" Target="../tags/tag2184.xml"/><Relationship Id="rId59" Type="http://schemas.openxmlformats.org/officeDocument/2006/relationships/tags" Target="../tags/tag2237.xml"/><Relationship Id="rId58" Type="http://schemas.openxmlformats.org/officeDocument/2006/relationships/tags" Target="../tags/tag2236.xml"/><Relationship Id="rId57" Type="http://schemas.openxmlformats.org/officeDocument/2006/relationships/tags" Target="../tags/tag2235.xml"/><Relationship Id="rId56" Type="http://schemas.openxmlformats.org/officeDocument/2006/relationships/tags" Target="../tags/tag2234.xml"/><Relationship Id="rId55" Type="http://schemas.openxmlformats.org/officeDocument/2006/relationships/tags" Target="../tags/tag2233.xml"/><Relationship Id="rId54" Type="http://schemas.openxmlformats.org/officeDocument/2006/relationships/tags" Target="../tags/tag2232.xml"/><Relationship Id="rId53" Type="http://schemas.openxmlformats.org/officeDocument/2006/relationships/tags" Target="../tags/tag2231.xml"/><Relationship Id="rId52" Type="http://schemas.openxmlformats.org/officeDocument/2006/relationships/tags" Target="../tags/tag2230.xml"/><Relationship Id="rId51" Type="http://schemas.openxmlformats.org/officeDocument/2006/relationships/tags" Target="../tags/tag2229.xml"/><Relationship Id="rId50" Type="http://schemas.openxmlformats.org/officeDocument/2006/relationships/tags" Target="../tags/tag2228.xml"/><Relationship Id="rId5" Type="http://schemas.openxmlformats.org/officeDocument/2006/relationships/tags" Target="../tags/tag2183.xml"/><Relationship Id="rId49" Type="http://schemas.openxmlformats.org/officeDocument/2006/relationships/tags" Target="../tags/tag2227.xml"/><Relationship Id="rId48" Type="http://schemas.openxmlformats.org/officeDocument/2006/relationships/tags" Target="../tags/tag2226.xml"/><Relationship Id="rId47" Type="http://schemas.openxmlformats.org/officeDocument/2006/relationships/tags" Target="../tags/tag2225.xml"/><Relationship Id="rId46" Type="http://schemas.openxmlformats.org/officeDocument/2006/relationships/tags" Target="../tags/tag2224.xml"/><Relationship Id="rId45" Type="http://schemas.openxmlformats.org/officeDocument/2006/relationships/tags" Target="../tags/tag2223.xml"/><Relationship Id="rId44" Type="http://schemas.openxmlformats.org/officeDocument/2006/relationships/tags" Target="../tags/tag2222.xml"/><Relationship Id="rId43" Type="http://schemas.openxmlformats.org/officeDocument/2006/relationships/tags" Target="../tags/tag2221.xml"/><Relationship Id="rId42" Type="http://schemas.openxmlformats.org/officeDocument/2006/relationships/tags" Target="../tags/tag2220.xml"/><Relationship Id="rId41" Type="http://schemas.openxmlformats.org/officeDocument/2006/relationships/tags" Target="../tags/tag2219.xml"/><Relationship Id="rId40" Type="http://schemas.openxmlformats.org/officeDocument/2006/relationships/tags" Target="../tags/tag2218.xml"/><Relationship Id="rId4" Type="http://schemas.openxmlformats.org/officeDocument/2006/relationships/image" Target="../media/image17.png"/><Relationship Id="rId39" Type="http://schemas.openxmlformats.org/officeDocument/2006/relationships/tags" Target="../tags/tag2217.xml"/><Relationship Id="rId38" Type="http://schemas.openxmlformats.org/officeDocument/2006/relationships/tags" Target="../tags/tag2216.xml"/><Relationship Id="rId37" Type="http://schemas.openxmlformats.org/officeDocument/2006/relationships/tags" Target="../tags/tag2215.xml"/><Relationship Id="rId36" Type="http://schemas.openxmlformats.org/officeDocument/2006/relationships/tags" Target="../tags/tag2214.xml"/><Relationship Id="rId35" Type="http://schemas.openxmlformats.org/officeDocument/2006/relationships/tags" Target="../tags/tag2213.xml"/><Relationship Id="rId34" Type="http://schemas.openxmlformats.org/officeDocument/2006/relationships/tags" Target="../tags/tag2212.xml"/><Relationship Id="rId33" Type="http://schemas.openxmlformats.org/officeDocument/2006/relationships/tags" Target="../tags/tag2211.xml"/><Relationship Id="rId32" Type="http://schemas.openxmlformats.org/officeDocument/2006/relationships/tags" Target="../tags/tag2210.xml"/><Relationship Id="rId31" Type="http://schemas.openxmlformats.org/officeDocument/2006/relationships/tags" Target="../tags/tag2209.xml"/><Relationship Id="rId30" Type="http://schemas.openxmlformats.org/officeDocument/2006/relationships/tags" Target="../tags/tag2208.xml"/><Relationship Id="rId3" Type="http://schemas.openxmlformats.org/officeDocument/2006/relationships/tags" Target="../tags/tag2182.xml"/><Relationship Id="rId29" Type="http://schemas.openxmlformats.org/officeDocument/2006/relationships/tags" Target="../tags/tag2207.xml"/><Relationship Id="rId28" Type="http://schemas.openxmlformats.org/officeDocument/2006/relationships/tags" Target="../tags/tag2206.xml"/><Relationship Id="rId27" Type="http://schemas.openxmlformats.org/officeDocument/2006/relationships/tags" Target="../tags/tag2205.xml"/><Relationship Id="rId26" Type="http://schemas.openxmlformats.org/officeDocument/2006/relationships/tags" Target="../tags/tag2204.xml"/><Relationship Id="rId25" Type="http://schemas.openxmlformats.org/officeDocument/2006/relationships/tags" Target="../tags/tag2203.xml"/><Relationship Id="rId24" Type="http://schemas.openxmlformats.org/officeDocument/2006/relationships/tags" Target="../tags/tag2202.xml"/><Relationship Id="rId23" Type="http://schemas.openxmlformats.org/officeDocument/2006/relationships/tags" Target="../tags/tag2201.xml"/><Relationship Id="rId22" Type="http://schemas.openxmlformats.org/officeDocument/2006/relationships/tags" Target="../tags/tag2200.xml"/><Relationship Id="rId21" Type="http://schemas.openxmlformats.org/officeDocument/2006/relationships/tags" Target="../tags/tag2199.xml"/><Relationship Id="rId20" Type="http://schemas.openxmlformats.org/officeDocument/2006/relationships/tags" Target="../tags/tag2198.xml"/><Relationship Id="rId2" Type="http://schemas.openxmlformats.org/officeDocument/2006/relationships/tags" Target="../tags/tag2181.xml"/><Relationship Id="rId19" Type="http://schemas.openxmlformats.org/officeDocument/2006/relationships/tags" Target="../tags/tag2197.xml"/><Relationship Id="rId18" Type="http://schemas.openxmlformats.org/officeDocument/2006/relationships/tags" Target="../tags/tag2196.xml"/><Relationship Id="rId17" Type="http://schemas.openxmlformats.org/officeDocument/2006/relationships/tags" Target="../tags/tag2195.xml"/><Relationship Id="rId168" Type="http://schemas.openxmlformats.org/officeDocument/2006/relationships/slideLayout" Target="../slideLayouts/slideLayout2.xml"/><Relationship Id="rId167" Type="http://schemas.openxmlformats.org/officeDocument/2006/relationships/tags" Target="../tags/tag2342.xml"/><Relationship Id="rId166" Type="http://schemas.openxmlformats.org/officeDocument/2006/relationships/tags" Target="../tags/tag2341.xml"/><Relationship Id="rId165" Type="http://schemas.openxmlformats.org/officeDocument/2006/relationships/tags" Target="../tags/tag2340.xml"/><Relationship Id="rId164" Type="http://schemas.openxmlformats.org/officeDocument/2006/relationships/tags" Target="../tags/tag2339.xml"/><Relationship Id="rId163" Type="http://schemas.openxmlformats.org/officeDocument/2006/relationships/tags" Target="../tags/tag2338.xml"/><Relationship Id="rId162" Type="http://schemas.openxmlformats.org/officeDocument/2006/relationships/tags" Target="../tags/tag2337.xml"/><Relationship Id="rId161" Type="http://schemas.openxmlformats.org/officeDocument/2006/relationships/tags" Target="../tags/tag2336.xml"/><Relationship Id="rId160" Type="http://schemas.openxmlformats.org/officeDocument/2006/relationships/tags" Target="../tags/tag2335.xml"/><Relationship Id="rId16" Type="http://schemas.openxmlformats.org/officeDocument/2006/relationships/tags" Target="../tags/tag2194.xml"/><Relationship Id="rId159" Type="http://schemas.openxmlformats.org/officeDocument/2006/relationships/tags" Target="../tags/tag2334.xml"/><Relationship Id="rId158" Type="http://schemas.openxmlformats.org/officeDocument/2006/relationships/tags" Target="../tags/tag2333.xml"/><Relationship Id="rId157" Type="http://schemas.openxmlformats.org/officeDocument/2006/relationships/tags" Target="../tags/tag2332.xml"/><Relationship Id="rId156" Type="http://schemas.openxmlformats.org/officeDocument/2006/relationships/tags" Target="../tags/tag2331.xml"/><Relationship Id="rId155" Type="http://schemas.openxmlformats.org/officeDocument/2006/relationships/tags" Target="../tags/tag2330.xml"/><Relationship Id="rId154" Type="http://schemas.openxmlformats.org/officeDocument/2006/relationships/tags" Target="../tags/tag2329.xml"/><Relationship Id="rId153" Type="http://schemas.openxmlformats.org/officeDocument/2006/relationships/tags" Target="../tags/tag2328.xml"/><Relationship Id="rId152" Type="http://schemas.openxmlformats.org/officeDocument/2006/relationships/tags" Target="../tags/tag2327.xml"/><Relationship Id="rId151" Type="http://schemas.openxmlformats.org/officeDocument/2006/relationships/tags" Target="../tags/tag2326.xml"/><Relationship Id="rId150" Type="http://schemas.openxmlformats.org/officeDocument/2006/relationships/image" Target="../media/image39.png"/><Relationship Id="rId15" Type="http://schemas.openxmlformats.org/officeDocument/2006/relationships/tags" Target="../tags/tag2193.xml"/><Relationship Id="rId149" Type="http://schemas.openxmlformats.org/officeDocument/2006/relationships/image" Target="../media/image38.jpeg"/><Relationship Id="rId148" Type="http://schemas.openxmlformats.org/officeDocument/2006/relationships/image" Target="../media/image37.jpeg"/><Relationship Id="rId147" Type="http://schemas.openxmlformats.org/officeDocument/2006/relationships/tags" Target="../tags/tag2325.xml"/><Relationship Id="rId146" Type="http://schemas.openxmlformats.org/officeDocument/2006/relationships/tags" Target="../tags/tag2324.xml"/><Relationship Id="rId145" Type="http://schemas.openxmlformats.org/officeDocument/2006/relationships/tags" Target="../tags/tag2323.xml"/><Relationship Id="rId144" Type="http://schemas.openxmlformats.org/officeDocument/2006/relationships/tags" Target="../tags/tag2322.xml"/><Relationship Id="rId143" Type="http://schemas.openxmlformats.org/officeDocument/2006/relationships/tags" Target="../tags/tag2321.xml"/><Relationship Id="rId142" Type="http://schemas.openxmlformats.org/officeDocument/2006/relationships/tags" Target="../tags/tag2320.xml"/><Relationship Id="rId141" Type="http://schemas.openxmlformats.org/officeDocument/2006/relationships/tags" Target="../tags/tag2319.xml"/><Relationship Id="rId140" Type="http://schemas.openxmlformats.org/officeDocument/2006/relationships/tags" Target="../tags/tag2318.xml"/><Relationship Id="rId14" Type="http://schemas.openxmlformats.org/officeDocument/2006/relationships/tags" Target="../tags/tag2192.xml"/><Relationship Id="rId139" Type="http://schemas.openxmlformats.org/officeDocument/2006/relationships/tags" Target="../tags/tag2317.xml"/><Relationship Id="rId138" Type="http://schemas.openxmlformats.org/officeDocument/2006/relationships/tags" Target="../tags/tag2316.xml"/><Relationship Id="rId137" Type="http://schemas.openxmlformats.org/officeDocument/2006/relationships/tags" Target="../tags/tag2315.xml"/><Relationship Id="rId136" Type="http://schemas.openxmlformats.org/officeDocument/2006/relationships/tags" Target="../tags/tag2314.xml"/><Relationship Id="rId135" Type="http://schemas.openxmlformats.org/officeDocument/2006/relationships/tags" Target="../tags/tag2313.xml"/><Relationship Id="rId134" Type="http://schemas.openxmlformats.org/officeDocument/2006/relationships/tags" Target="../tags/tag2312.xml"/><Relationship Id="rId133" Type="http://schemas.openxmlformats.org/officeDocument/2006/relationships/tags" Target="../tags/tag2311.xml"/><Relationship Id="rId132" Type="http://schemas.openxmlformats.org/officeDocument/2006/relationships/tags" Target="../tags/tag2310.xml"/><Relationship Id="rId131" Type="http://schemas.openxmlformats.org/officeDocument/2006/relationships/tags" Target="../tags/tag2309.xml"/><Relationship Id="rId130" Type="http://schemas.openxmlformats.org/officeDocument/2006/relationships/tags" Target="../tags/tag2308.xml"/><Relationship Id="rId13" Type="http://schemas.openxmlformats.org/officeDocument/2006/relationships/tags" Target="../tags/tag2191.xml"/><Relationship Id="rId129" Type="http://schemas.openxmlformats.org/officeDocument/2006/relationships/tags" Target="../tags/tag2307.xml"/><Relationship Id="rId128" Type="http://schemas.openxmlformats.org/officeDocument/2006/relationships/tags" Target="../tags/tag2306.xml"/><Relationship Id="rId127" Type="http://schemas.openxmlformats.org/officeDocument/2006/relationships/tags" Target="../tags/tag2305.xml"/><Relationship Id="rId126" Type="http://schemas.openxmlformats.org/officeDocument/2006/relationships/tags" Target="../tags/tag2304.xml"/><Relationship Id="rId125" Type="http://schemas.openxmlformats.org/officeDocument/2006/relationships/tags" Target="../tags/tag2303.xml"/><Relationship Id="rId124" Type="http://schemas.openxmlformats.org/officeDocument/2006/relationships/tags" Target="../tags/tag2302.xml"/><Relationship Id="rId123" Type="http://schemas.openxmlformats.org/officeDocument/2006/relationships/tags" Target="../tags/tag2301.xml"/><Relationship Id="rId122" Type="http://schemas.openxmlformats.org/officeDocument/2006/relationships/tags" Target="../tags/tag2300.xml"/><Relationship Id="rId121" Type="http://schemas.openxmlformats.org/officeDocument/2006/relationships/tags" Target="../tags/tag2299.xml"/><Relationship Id="rId120" Type="http://schemas.openxmlformats.org/officeDocument/2006/relationships/tags" Target="../tags/tag2298.xml"/><Relationship Id="rId12" Type="http://schemas.openxmlformats.org/officeDocument/2006/relationships/tags" Target="../tags/tag2190.xml"/><Relationship Id="rId119" Type="http://schemas.openxmlformats.org/officeDocument/2006/relationships/tags" Target="../tags/tag2297.xml"/><Relationship Id="rId118" Type="http://schemas.openxmlformats.org/officeDocument/2006/relationships/tags" Target="../tags/tag2296.xml"/><Relationship Id="rId117" Type="http://schemas.openxmlformats.org/officeDocument/2006/relationships/tags" Target="../tags/tag2295.xml"/><Relationship Id="rId116" Type="http://schemas.openxmlformats.org/officeDocument/2006/relationships/tags" Target="../tags/tag2294.xml"/><Relationship Id="rId115" Type="http://schemas.openxmlformats.org/officeDocument/2006/relationships/tags" Target="../tags/tag2293.xml"/><Relationship Id="rId114" Type="http://schemas.openxmlformats.org/officeDocument/2006/relationships/tags" Target="../tags/tag2292.xml"/><Relationship Id="rId113" Type="http://schemas.openxmlformats.org/officeDocument/2006/relationships/tags" Target="../tags/tag2291.xml"/><Relationship Id="rId112" Type="http://schemas.openxmlformats.org/officeDocument/2006/relationships/tags" Target="../tags/tag2290.xml"/><Relationship Id="rId111" Type="http://schemas.openxmlformats.org/officeDocument/2006/relationships/tags" Target="../tags/tag2289.xml"/><Relationship Id="rId110" Type="http://schemas.openxmlformats.org/officeDocument/2006/relationships/tags" Target="../tags/tag2288.xml"/><Relationship Id="rId11" Type="http://schemas.openxmlformats.org/officeDocument/2006/relationships/tags" Target="../tags/tag2189.xml"/><Relationship Id="rId109" Type="http://schemas.openxmlformats.org/officeDocument/2006/relationships/tags" Target="../tags/tag2287.xml"/><Relationship Id="rId108" Type="http://schemas.openxmlformats.org/officeDocument/2006/relationships/tags" Target="../tags/tag2286.xml"/><Relationship Id="rId107" Type="http://schemas.openxmlformats.org/officeDocument/2006/relationships/tags" Target="../tags/tag2285.xml"/><Relationship Id="rId106" Type="http://schemas.openxmlformats.org/officeDocument/2006/relationships/tags" Target="../tags/tag2284.xml"/><Relationship Id="rId105" Type="http://schemas.openxmlformats.org/officeDocument/2006/relationships/tags" Target="../tags/tag2283.xml"/><Relationship Id="rId104" Type="http://schemas.openxmlformats.org/officeDocument/2006/relationships/tags" Target="../tags/tag2282.xml"/><Relationship Id="rId103" Type="http://schemas.openxmlformats.org/officeDocument/2006/relationships/tags" Target="../tags/tag2281.xml"/><Relationship Id="rId102" Type="http://schemas.openxmlformats.org/officeDocument/2006/relationships/tags" Target="../tags/tag2280.xml"/><Relationship Id="rId101" Type="http://schemas.openxmlformats.org/officeDocument/2006/relationships/tags" Target="../tags/tag2279.xml"/><Relationship Id="rId100" Type="http://schemas.openxmlformats.org/officeDocument/2006/relationships/tags" Target="../tags/tag2278.xml"/><Relationship Id="rId10" Type="http://schemas.openxmlformats.org/officeDocument/2006/relationships/tags" Target="../tags/tag2188.xml"/><Relationship Id="rId1" Type="http://schemas.openxmlformats.org/officeDocument/2006/relationships/tags" Target="../tags/tag2180.xml"/></Relationships>
</file>

<file path=ppt/slides/_rels/slide23.xml.rels><?xml version="1.0" encoding="UTF-8" standalone="yes"?>
<Relationships xmlns="http://schemas.openxmlformats.org/package/2006/relationships"><Relationship Id="rId99" Type="http://schemas.openxmlformats.org/officeDocument/2006/relationships/tags" Target="../tags/tag2435.xml"/><Relationship Id="rId98" Type="http://schemas.openxmlformats.org/officeDocument/2006/relationships/tags" Target="../tags/tag2434.xml"/><Relationship Id="rId97" Type="http://schemas.openxmlformats.org/officeDocument/2006/relationships/tags" Target="../tags/tag2433.xml"/><Relationship Id="rId96" Type="http://schemas.openxmlformats.org/officeDocument/2006/relationships/tags" Target="../tags/tag2432.xml"/><Relationship Id="rId95" Type="http://schemas.openxmlformats.org/officeDocument/2006/relationships/tags" Target="../tags/tag2431.xml"/><Relationship Id="rId94" Type="http://schemas.openxmlformats.org/officeDocument/2006/relationships/tags" Target="../tags/tag2430.xml"/><Relationship Id="rId93" Type="http://schemas.openxmlformats.org/officeDocument/2006/relationships/tags" Target="../tags/tag2429.xml"/><Relationship Id="rId92" Type="http://schemas.openxmlformats.org/officeDocument/2006/relationships/tags" Target="../tags/tag2428.xml"/><Relationship Id="rId91" Type="http://schemas.openxmlformats.org/officeDocument/2006/relationships/tags" Target="../tags/tag2427.xml"/><Relationship Id="rId90" Type="http://schemas.openxmlformats.org/officeDocument/2006/relationships/tags" Target="../tags/tag2426.xml"/><Relationship Id="rId9" Type="http://schemas.openxmlformats.org/officeDocument/2006/relationships/tags" Target="../tags/tag2345.xml"/><Relationship Id="rId89" Type="http://schemas.openxmlformats.org/officeDocument/2006/relationships/tags" Target="../tags/tag2425.xml"/><Relationship Id="rId88" Type="http://schemas.openxmlformats.org/officeDocument/2006/relationships/tags" Target="../tags/tag2424.xml"/><Relationship Id="rId87" Type="http://schemas.openxmlformats.org/officeDocument/2006/relationships/tags" Target="../tags/tag2423.xml"/><Relationship Id="rId86" Type="http://schemas.openxmlformats.org/officeDocument/2006/relationships/tags" Target="../tags/tag2422.xml"/><Relationship Id="rId85" Type="http://schemas.openxmlformats.org/officeDocument/2006/relationships/tags" Target="../tags/tag2421.xml"/><Relationship Id="rId84" Type="http://schemas.openxmlformats.org/officeDocument/2006/relationships/tags" Target="../tags/tag2420.xml"/><Relationship Id="rId83" Type="http://schemas.openxmlformats.org/officeDocument/2006/relationships/tags" Target="../tags/tag2419.xml"/><Relationship Id="rId82" Type="http://schemas.openxmlformats.org/officeDocument/2006/relationships/tags" Target="../tags/tag2418.xml"/><Relationship Id="rId81" Type="http://schemas.openxmlformats.org/officeDocument/2006/relationships/tags" Target="../tags/tag2417.xml"/><Relationship Id="rId80" Type="http://schemas.openxmlformats.org/officeDocument/2006/relationships/tags" Target="../tags/tag2416.xml"/><Relationship Id="rId8" Type="http://schemas.microsoft.com/office/2007/relationships/hdphoto" Target="../media/image43.wdp"/><Relationship Id="rId79" Type="http://schemas.openxmlformats.org/officeDocument/2006/relationships/tags" Target="../tags/tag2415.xml"/><Relationship Id="rId78" Type="http://schemas.openxmlformats.org/officeDocument/2006/relationships/tags" Target="../tags/tag2414.xml"/><Relationship Id="rId77" Type="http://schemas.openxmlformats.org/officeDocument/2006/relationships/tags" Target="../tags/tag2413.xml"/><Relationship Id="rId76" Type="http://schemas.openxmlformats.org/officeDocument/2006/relationships/tags" Target="../tags/tag2412.xml"/><Relationship Id="rId75" Type="http://schemas.openxmlformats.org/officeDocument/2006/relationships/tags" Target="../tags/tag2411.xml"/><Relationship Id="rId74" Type="http://schemas.openxmlformats.org/officeDocument/2006/relationships/tags" Target="../tags/tag2410.xml"/><Relationship Id="rId73" Type="http://schemas.openxmlformats.org/officeDocument/2006/relationships/tags" Target="../tags/tag2409.xml"/><Relationship Id="rId72" Type="http://schemas.openxmlformats.org/officeDocument/2006/relationships/tags" Target="../tags/tag2408.xml"/><Relationship Id="rId71" Type="http://schemas.openxmlformats.org/officeDocument/2006/relationships/tags" Target="../tags/tag2407.xml"/><Relationship Id="rId70" Type="http://schemas.openxmlformats.org/officeDocument/2006/relationships/tags" Target="../tags/tag2406.xml"/><Relationship Id="rId7" Type="http://schemas.openxmlformats.org/officeDocument/2006/relationships/image" Target="../media/image42.png"/><Relationship Id="rId69" Type="http://schemas.openxmlformats.org/officeDocument/2006/relationships/tags" Target="../tags/tag2405.xml"/><Relationship Id="rId68" Type="http://schemas.openxmlformats.org/officeDocument/2006/relationships/tags" Target="../tags/tag2404.xml"/><Relationship Id="rId67" Type="http://schemas.openxmlformats.org/officeDocument/2006/relationships/tags" Target="../tags/tag2403.xml"/><Relationship Id="rId66" Type="http://schemas.openxmlformats.org/officeDocument/2006/relationships/tags" Target="../tags/tag2402.xml"/><Relationship Id="rId65" Type="http://schemas.openxmlformats.org/officeDocument/2006/relationships/tags" Target="../tags/tag2401.xml"/><Relationship Id="rId64" Type="http://schemas.openxmlformats.org/officeDocument/2006/relationships/tags" Target="../tags/tag2400.xml"/><Relationship Id="rId63" Type="http://schemas.openxmlformats.org/officeDocument/2006/relationships/tags" Target="../tags/tag2399.xml"/><Relationship Id="rId62" Type="http://schemas.openxmlformats.org/officeDocument/2006/relationships/tags" Target="../tags/tag2398.xml"/><Relationship Id="rId61" Type="http://schemas.openxmlformats.org/officeDocument/2006/relationships/tags" Target="../tags/tag2397.xml"/><Relationship Id="rId60" Type="http://schemas.openxmlformats.org/officeDocument/2006/relationships/tags" Target="../tags/tag2396.xml"/><Relationship Id="rId6" Type="http://schemas.microsoft.com/office/2007/relationships/hdphoto" Target="../media/image41.wdp"/><Relationship Id="rId59" Type="http://schemas.openxmlformats.org/officeDocument/2006/relationships/tags" Target="../tags/tag2395.xml"/><Relationship Id="rId58" Type="http://schemas.openxmlformats.org/officeDocument/2006/relationships/tags" Target="../tags/tag2394.xml"/><Relationship Id="rId57" Type="http://schemas.openxmlformats.org/officeDocument/2006/relationships/tags" Target="../tags/tag2393.xml"/><Relationship Id="rId56" Type="http://schemas.openxmlformats.org/officeDocument/2006/relationships/tags" Target="../tags/tag2392.xml"/><Relationship Id="rId55" Type="http://schemas.openxmlformats.org/officeDocument/2006/relationships/tags" Target="../tags/tag2391.xml"/><Relationship Id="rId54" Type="http://schemas.openxmlformats.org/officeDocument/2006/relationships/tags" Target="../tags/tag2390.xml"/><Relationship Id="rId53" Type="http://schemas.openxmlformats.org/officeDocument/2006/relationships/tags" Target="../tags/tag2389.xml"/><Relationship Id="rId52" Type="http://schemas.openxmlformats.org/officeDocument/2006/relationships/tags" Target="../tags/tag2388.xml"/><Relationship Id="rId51" Type="http://schemas.openxmlformats.org/officeDocument/2006/relationships/tags" Target="../tags/tag2387.xml"/><Relationship Id="rId50" Type="http://schemas.openxmlformats.org/officeDocument/2006/relationships/tags" Target="../tags/tag2386.xml"/><Relationship Id="rId5" Type="http://schemas.openxmlformats.org/officeDocument/2006/relationships/image" Target="../media/image40.png"/><Relationship Id="rId49" Type="http://schemas.openxmlformats.org/officeDocument/2006/relationships/tags" Target="../tags/tag2385.xml"/><Relationship Id="rId48" Type="http://schemas.openxmlformats.org/officeDocument/2006/relationships/tags" Target="../tags/tag2384.xml"/><Relationship Id="rId47" Type="http://schemas.openxmlformats.org/officeDocument/2006/relationships/tags" Target="../tags/tag2383.xml"/><Relationship Id="rId46" Type="http://schemas.openxmlformats.org/officeDocument/2006/relationships/tags" Target="../tags/tag2382.xml"/><Relationship Id="rId45" Type="http://schemas.openxmlformats.org/officeDocument/2006/relationships/tags" Target="../tags/tag2381.xml"/><Relationship Id="rId44" Type="http://schemas.openxmlformats.org/officeDocument/2006/relationships/tags" Target="../tags/tag2380.xml"/><Relationship Id="rId43" Type="http://schemas.openxmlformats.org/officeDocument/2006/relationships/tags" Target="../tags/tag2379.xml"/><Relationship Id="rId42" Type="http://schemas.openxmlformats.org/officeDocument/2006/relationships/tags" Target="../tags/tag2378.xml"/><Relationship Id="rId41" Type="http://schemas.openxmlformats.org/officeDocument/2006/relationships/tags" Target="../tags/tag2377.xml"/><Relationship Id="rId40" Type="http://schemas.openxmlformats.org/officeDocument/2006/relationships/tags" Target="../tags/tag2376.xml"/><Relationship Id="rId4" Type="http://schemas.openxmlformats.org/officeDocument/2006/relationships/tags" Target="../tags/tag2344.xml"/><Relationship Id="rId39" Type="http://schemas.openxmlformats.org/officeDocument/2006/relationships/tags" Target="../tags/tag2375.xml"/><Relationship Id="rId38" Type="http://schemas.openxmlformats.org/officeDocument/2006/relationships/tags" Target="../tags/tag2374.xml"/><Relationship Id="rId37" Type="http://schemas.openxmlformats.org/officeDocument/2006/relationships/tags" Target="../tags/tag2373.xml"/><Relationship Id="rId36" Type="http://schemas.openxmlformats.org/officeDocument/2006/relationships/tags" Target="../tags/tag2372.xml"/><Relationship Id="rId35" Type="http://schemas.openxmlformats.org/officeDocument/2006/relationships/tags" Target="../tags/tag2371.xml"/><Relationship Id="rId34" Type="http://schemas.openxmlformats.org/officeDocument/2006/relationships/tags" Target="../tags/tag2370.xml"/><Relationship Id="rId33" Type="http://schemas.openxmlformats.org/officeDocument/2006/relationships/tags" Target="../tags/tag2369.xml"/><Relationship Id="rId32" Type="http://schemas.openxmlformats.org/officeDocument/2006/relationships/tags" Target="../tags/tag2368.xml"/><Relationship Id="rId31" Type="http://schemas.openxmlformats.org/officeDocument/2006/relationships/tags" Target="../tags/tag2367.xml"/><Relationship Id="rId30" Type="http://schemas.openxmlformats.org/officeDocument/2006/relationships/tags" Target="../tags/tag2366.xml"/><Relationship Id="rId3" Type="http://schemas.openxmlformats.org/officeDocument/2006/relationships/tags" Target="../tags/tag2343.xml"/><Relationship Id="rId29" Type="http://schemas.openxmlformats.org/officeDocument/2006/relationships/tags" Target="../tags/tag2365.xml"/><Relationship Id="rId28" Type="http://schemas.openxmlformats.org/officeDocument/2006/relationships/tags" Target="../tags/tag2364.xml"/><Relationship Id="rId27" Type="http://schemas.openxmlformats.org/officeDocument/2006/relationships/tags" Target="../tags/tag2363.xml"/><Relationship Id="rId26" Type="http://schemas.openxmlformats.org/officeDocument/2006/relationships/tags" Target="../tags/tag2362.xml"/><Relationship Id="rId25" Type="http://schemas.openxmlformats.org/officeDocument/2006/relationships/tags" Target="../tags/tag2361.xml"/><Relationship Id="rId24" Type="http://schemas.openxmlformats.org/officeDocument/2006/relationships/tags" Target="../tags/tag2360.xml"/><Relationship Id="rId23" Type="http://schemas.openxmlformats.org/officeDocument/2006/relationships/tags" Target="../tags/tag2359.xml"/><Relationship Id="rId22" Type="http://schemas.openxmlformats.org/officeDocument/2006/relationships/tags" Target="../tags/tag2358.xml"/><Relationship Id="rId21" Type="http://schemas.openxmlformats.org/officeDocument/2006/relationships/tags" Target="../tags/tag2357.xml"/><Relationship Id="rId20" Type="http://schemas.openxmlformats.org/officeDocument/2006/relationships/tags" Target="../tags/tag2356.xml"/><Relationship Id="rId2" Type="http://schemas.openxmlformats.org/officeDocument/2006/relationships/chart" Target="../charts/chart6.xml"/><Relationship Id="rId19" Type="http://schemas.openxmlformats.org/officeDocument/2006/relationships/tags" Target="../tags/tag2355.xml"/><Relationship Id="rId18" Type="http://schemas.openxmlformats.org/officeDocument/2006/relationships/tags" Target="../tags/tag2354.xml"/><Relationship Id="rId17" Type="http://schemas.openxmlformats.org/officeDocument/2006/relationships/tags" Target="../tags/tag2353.xml"/><Relationship Id="rId16" Type="http://schemas.openxmlformats.org/officeDocument/2006/relationships/tags" Target="../tags/tag2352.xml"/><Relationship Id="rId15" Type="http://schemas.openxmlformats.org/officeDocument/2006/relationships/tags" Target="../tags/tag2351.xml"/><Relationship Id="rId14" Type="http://schemas.openxmlformats.org/officeDocument/2006/relationships/tags" Target="../tags/tag2350.xml"/><Relationship Id="rId13" Type="http://schemas.openxmlformats.org/officeDocument/2006/relationships/tags" Target="../tags/tag2349.xml"/><Relationship Id="rId12" Type="http://schemas.openxmlformats.org/officeDocument/2006/relationships/tags" Target="../tags/tag2348.xml"/><Relationship Id="rId11" Type="http://schemas.openxmlformats.org/officeDocument/2006/relationships/tags" Target="../tags/tag2347.xml"/><Relationship Id="rId109" Type="http://schemas.openxmlformats.org/officeDocument/2006/relationships/slideLayout" Target="../slideLayouts/slideLayout2.xml"/><Relationship Id="rId108" Type="http://schemas.openxmlformats.org/officeDocument/2006/relationships/tags" Target="../tags/tag2444.xml"/><Relationship Id="rId107" Type="http://schemas.openxmlformats.org/officeDocument/2006/relationships/tags" Target="../tags/tag2443.xml"/><Relationship Id="rId106" Type="http://schemas.openxmlformats.org/officeDocument/2006/relationships/tags" Target="../tags/tag2442.xml"/><Relationship Id="rId105" Type="http://schemas.openxmlformats.org/officeDocument/2006/relationships/tags" Target="../tags/tag2441.xml"/><Relationship Id="rId104" Type="http://schemas.openxmlformats.org/officeDocument/2006/relationships/tags" Target="../tags/tag2440.xml"/><Relationship Id="rId103" Type="http://schemas.openxmlformats.org/officeDocument/2006/relationships/tags" Target="../tags/tag2439.xml"/><Relationship Id="rId102" Type="http://schemas.openxmlformats.org/officeDocument/2006/relationships/tags" Target="../tags/tag2438.xml"/><Relationship Id="rId101" Type="http://schemas.openxmlformats.org/officeDocument/2006/relationships/tags" Target="../tags/tag2437.xml"/><Relationship Id="rId100" Type="http://schemas.openxmlformats.org/officeDocument/2006/relationships/tags" Target="../tags/tag2436.xml"/><Relationship Id="rId10" Type="http://schemas.openxmlformats.org/officeDocument/2006/relationships/tags" Target="../tags/tag2346.xml"/><Relationship Id="rId1" Type="http://schemas.openxmlformats.org/officeDocument/2006/relationships/chart" Target="../charts/chart5.xml"/></Relationships>
</file>

<file path=ppt/slides/_rels/slide24.xml.rels><?xml version="1.0" encoding="UTF-8" standalone="yes"?>
<Relationships xmlns="http://schemas.openxmlformats.org/package/2006/relationships"><Relationship Id="rId99" Type="http://schemas.openxmlformats.org/officeDocument/2006/relationships/tags" Target="../tags/tag2543.xml"/><Relationship Id="rId98" Type="http://schemas.openxmlformats.org/officeDocument/2006/relationships/tags" Target="../tags/tag2542.xml"/><Relationship Id="rId97" Type="http://schemas.openxmlformats.org/officeDocument/2006/relationships/tags" Target="../tags/tag2541.xml"/><Relationship Id="rId96" Type="http://schemas.openxmlformats.org/officeDocument/2006/relationships/tags" Target="../tags/tag2540.xml"/><Relationship Id="rId95" Type="http://schemas.openxmlformats.org/officeDocument/2006/relationships/tags" Target="../tags/tag2539.xml"/><Relationship Id="rId94" Type="http://schemas.openxmlformats.org/officeDocument/2006/relationships/tags" Target="../tags/tag2538.xml"/><Relationship Id="rId93" Type="http://schemas.openxmlformats.org/officeDocument/2006/relationships/tags" Target="../tags/tag2537.xml"/><Relationship Id="rId92" Type="http://schemas.openxmlformats.org/officeDocument/2006/relationships/tags" Target="../tags/tag2536.xml"/><Relationship Id="rId91" Type="http://schemas.openxmlformats.org/officeDocument/2006/relationships/tags" Target="../tags/tag2535.xml"/><Relationship Id="rId90" Type="http://schemas.openxmlformats.org/officeDocument/2006/relationships/tags" Target="../tags/tag2534.xml"/><Relationship Id="rId9" Type="http://schemas.openxmlformats.org/officeDocument/2006/relationships/tags" Target="../tags/tag2453.xml"/><Relationship Id="rId89" Type="http://schemas.openxmlformats.org/officeDocument/2006/relationships/tags" Target="../tags/tag2533.xml"/><Relationship Id="rId88" Type="http://schemas.openxmlformats.org/officeDocument/2006/relationships/tags" Target="../tags/tag2532.xml"/><Relationship Id="rId87" Type="http://schemas.openxmlformats.org/officeDocument/2006/relationships/tags" Target="../tags/tag2531.xml"/><Relationship Id="rId86" Type="http://schemas.openxmlformats.org/officeDocument/2006/relationships/tags" Target="../tags/tag2530.xml"/><Relationship Id="rId85" Type="http://schemas.openxmlformats.org/officeDocument/2006/relationships/tags" Target="../tags/tag2529.xml"/><Relationship Id="rId84" Type="http://schemas.openxmlformats.org/officeDocument/2006/relationships/tags" Target="../tags/tag2528.xml"/><Relationship Id="rId83" Type="http://schemas.openxmlformats.org/officeDocument/2006/relationships/tags" Target="../tags/tag2527.xml"/><Relationship Id="rId82" Type="http://schemas.openxmlformats.org/officeDocument/2006/relationships/tags" Target="../tags/tag2526.xml"/><Relationship Id="rId81" Type="http://schemas.openxmlformats.org/officeDocument/2006/relationships/tags" Target="../tags/tag2525.xml"/><Relationship Id="rId80" Type="http://schemas.openxmlformats.org/officeDocument/2006/relationships/tags" Target="../tags/tag2524.xml"/><Relationship Id="rId8" Type="http://schemas.openxmlformats.org/officeDocument/2006/relationships/tags" Target="../tags/tag2452.xml"/><Relationship Id="rId79" Type="http://schemas.openxmlformats.org/officeDocument/2006/relationships/tags" Target="../tags/tag2523.xml"/><Relationship Id="rId78" Type="http://schemas.openxmlformats.org/officeDocument/2006/relationships/tags" Target="../tags/tag2522.xml"/><Relationship Id="rId77" Type="http://schemas.openxmlformats.org/officeDocument/2006/relationships/tags" Target="../tags/tag2521.xml"/><Relationship Id="rId76" Type="http://schemas.openxmlformats.org/officeDocument/2006/relationships/tags" Target="../tags/tag2520.xml"/><Relationship Id="rId75" Type="http://schemas.openxmlformats.org/officeDocument/2006/relationships/tags" Target="../tags/tag2519.xml"/><Relationship Id="rId74" Type="http://schemas.openxmlformats.org/officeDocument/2006/relationships/tags" Target="../tags/tag2518.xml"/><Relationship Id="rId73" Type="http://schemas.openxmlformats.org/officeDocument/2006/relationships/tags" Target="../tags/tag2517.xml"/><Relationship Id="rId72" Type="http://schemas.openxmlformats.org/officeDocument/2006/relationships/tags" Target="../tags/tag2516.xml"/><Relationship Id="rId71" Type="http://schemas.openxmlformats.org/officeDocument/2006/relationships/tags" Target="../tags/tag2515.xml"/><Relationship Id="rId70" Type="http://schemas.openxmlformats.org/officeDocument/2006/relationships/tags" Target="../tags/tag2514.xml"/><Relationship Id="rId7" Type="http://schemas.openxmlformats.org/officeDocument/2006/relationships/tags" Target="../tags/tag2451.xml"/><Relationship Id="rId69" Type="http://schemas.openxmlformats.org/officeDocument/2006/relationships/tags" Target="../tags/tag2513.xml"/><Relationship Id="rId68" Type="http://schemas.openxmlformats.org/officeDocument/2006/relationships/tags" Target="../tags/tag2512.xml"/><Relationship Id="rId67" Type="http://schemas.openxmlformats.org/officeDocument/2006/relationships/tags" Target="../tags/tag2511.xml"/><Relationship Id="rId66" Type="http://schemas.openxmlformats.org/officeDocument/2006/relationships/tags" Target="../tags/tag2510.xml"/><Relationship Id="rId65" Type="http://schemas.openxmlformats.org/officeDocument/2006/relationships/tags" Target="../tags/tag2509.xml"/><Relationship Id="rId64" Type="http://schemas.openxmlformats.org/officeDocument/2006/relationships/tags" Target="../tags/tag2508.xml"/><Relationship Id="rId63" Type="http://schemas.openxmlformats.org/officeDocument/2006/relationships/tags" Target="../tags/tag2507.xml"/><Relationship Id="rId62" Type="http://schemas.openxmlformats.org/officeDocument/2006/relationships/tags" Target="../tags/tag2506.xml"/><Relationship Id="rId61" Type="http://schemas.openxmlformats.org/officeDocument/2006/relationships/tags" Target="../tags/tag2505.xml"/><Relationship Id="rId60" Type="http://schemas.openxmlformats.org/officeDocument/2006/relationships/tags" Target="../tags/tag2504.xml"/><Relationship Id="rId6" Type="http://schemas.openxmlformats.org/officeDocument/2006/relationships/tags" Target="../tags/tag2450.xml"/><Relationship Id="rId59" Type="http://schemas.openxmlformats.org/officeDocument/2006/relationships/tags" Target="../tags/tag2503.xml"/><Relationship Id="rId58" Type="http://schemas.openxmlformats.org/officeDocument/2006/relationships/tags" Target="../tags/tag2502.xml"/><Relationship Id="rId57" Type="http://schemas.openxmlformats.org/officeDocument/2006/relationships/tags" Target="../tags/tag2501.xml"/><Relationship Id="rId56" Type="http://schemas.openxmlformats.org/officeDocument/2006/relationships/tags" Target="../tags/tag2500.xml"/><Relationship Id="rId55" Type="http://schemas.openxmlformats.org/officeDocument/2006/relationships/tags" Target="../tags/tag2499.xml"/><Relationship Id="rId54" Type="http://schemas.openxmlformats.org/officeDocument/2006/relationships/tags" Target="../tags/tag2498.xml"/><Relationship Id="rId53" Type="http://schemas.openxmlformats.org/officeDocument/2006/relationships/tags" Target="../tags/tag2497.xml"/><Relationship Id="rId52" Type="http://schemas.openxmlformats.org/officeDocument/2006/relationships/tags" Target="../tags/tag2496.xml"/><Relationship Id="rId51" Type="http://schemas.openxmlformats.org/officeDocument/2006/relationships/tags" Target="../tags/tag2495.xml"/><Relationship Id="rId50" Type="http://schemas.openxmlformats.org/officeDocument/2006/relationships/tags" Target="../tags/tag2494.xml"/><Relationship Id="rId5" Type="http://schemas.openxmlformats.org/officeDocument/2006/relationships/tags" Target="../tags/tag2449.xml"/><Relationship Id="rId49" Type="http://schemas.openxmlformats.org/officeDocument/2006/relationships/tags" Target="../tags/tag2493.xml"/><Relationship Id="rId48" Type="http://schemas.openxmlformats.org/officeDocument/2006/relationships/tags" Target="../tags/tag2492.xml"/><Relationship Id="rId47" Type="http://schemas.openxmlformats.org/officeDocument/2006/relationships/tags" Target="../tags/tag2491.xml"/><Relationship Id="rId46" Type="http://schemas.openxmlformats.org/officeDocument/2006/relationships/tags" Target="../tags/tag2490.xml"/><Relationship Id="rId45" Type="http://schemas.openxmlformats.org/officeDocument/2006/relationships/tags" Target="../tags/tag2489.xml"/><Relationship Id="rId44" Type="http://schemas.openxmlformats.org/officeDocument/2006/relationships/tags" Target="../tags/tag2488.xml"/><Relationship Id="rId43" Type="http://schemas.openxmlformats.org/officeDocument/2006/relationships/tags" Target="../tags/tag2487.xml"/><Relationship Id="rId42" Type="http://schemas.openxmlformats.org/officeDocument/2006/relationships/tags" Target="../tags/tag2486.xml"/><Relationship Id="rId41" Type="http://schemas.openxmlformats.org/officeDocument/2006/relationships/tags" Target="../tags/tag2485.xml"/><Relationship Id="rId40" Type="http://schemas.openxmlformats.org/officeDocument/2006/relationships/tags" Target="../tags/tag2484.xml"/><Relationship Id="rId4" Type="http://schemas.openxmlformats.org/officeDocument/2006/relationships/tags" Target="../tags/tag2448.xml"/><Relationship Id="rId39" Type="http://schemas.openxmlformats.org/officeDocument/2006/relationships/tags" Target="../tags/tag2483.xml"/><Relationship Id="rId38" Type="http://schemas.openxmlformats.org/officeDocument/2006/relationships/tags" Target="../tags/tag2482.xml"/><Relationship Id="rId37" Type="http://schemas.openxmlformats.org/officeDocument/2006/relationships/tags" Target="../tags/tag2481.xml"/><Relationship Id="rId36" Type="http://schemas.openxmlformats.org/officeDocument/2006/relationships/tags" Target="../tags/tag2480.xml"/><Relationship Id="rId35" Type="http://schemas.openxmlformats.org/officeDocument/2006/relationships/tags" Target="../tags/tag2479.xml"/><Relationship Id="rId34" Type="http://schemas.openxmlformats.org/officeDocument/2006/relationships/tags" Target="../tags/tag2478.xml"/><Relationship Id="rId33" Type="http://schemas.openxmlformats.org/officeDocument/2006/relationships/tags" Target="../tags/tag2477.xml"/><Relationship Id="rId32" Type="http://schemas.openxmlformats.org/officeDocument/2006/relationships/tags" Target="../tags/tag2476.xml"/><Relationship Id="rId31" Type="http://schemas.openxmlformats.org/officeDocument/2006/relationships/tags" Target="../tags/tag2475.xml"/><Relationship Id="rId30" Type="http://schemas.openxmlformats.org/officeDocument/2006/relationships/tags" Target="../tags/tag2474.xml"/><Relationship Id="rId3" Type="http://schemas.openxmlformats.org/officeDocument/2006/relationships/tags" Target="../tags/tag2447.xml"/><Relationship Id="rId29" Type="http://schemas.openxmlformats.org/officeDocument/2006/relationships/tags" Target="../tags/tag2473.xml"/><Relationship Id="rId28" Type="http://schemas.openxmlformats.org/officeDocument/2006/relationships/tags" Target="../tags/tag2472.xml"/><Relationship Id="rId27" Type="http://schemas.openxmlformats.org/officeDocument/2006/relationships/tags" Target="../tags/tag2471.xml"/><Relationship Id="rId26" Type="http://schemas.openxmlformats.org/officeDocument/2006/relationships/tags" Target="../tags/tag2470.xml"/><Relationship Id="rId25" Type="http://schemas.openxmlformats.org/officeDocument/2006/relationships/tags" Target="../tags/tag2469.xml"/><Relationship Id="rId24" Type="http://schemas.openxmlformats.org/officeDocument/2006/relationships/tags" Target="../tags/tag2468.xml"/><Relationship Id="rId23" Type="http://schemas.openxmlformats.org/officeDocument/2006/relationships/tags" Target="../tags/tag2467.xml"/><Relationship Id="rId22" Type="http://schemas.openxmlformats.org/officeDocument/2006/relationships/tags" Target="../tags/tag2466.xml"/><Relationship Id="rId21" Type="http://schemas.openxmlformats.org/officeDocument/2006/relationships/tags" Target="../tags/tag2465.xml"/><Relationship Id="rId20" Type="http://schemas.openxmlformats.org/officeDocument/2006/relationships/tags" Target="../tags/tag2464.xml"/><Relationship Id="rId2" Type="http://schemas.openxmlformats.org/officeDocument/2006/relationships/tags" Target="../tags/tag2446.xml"/><Relationship Id="rId19" Type="http://schemas.openxmlformats.org/officeDocument/2006/relationships/tags" Target="../tags/tag2463.xml"/><Relationship Id="rId18" Type="http://schemas.openxmlformats.org/officeDocument/2006/relationships/tags" Target="../tags/tag2462.xml"/><Relationship Id="rId17" Type="http://schemas.openxmlformats.org/officeDocument/2006/relationships/tags" Target="../tags/tag2461.xml"/><Relationship Id="rId16" Type="http://schemas.openxmlformats.org/officeDocument/2006/relationships/tags" Target="../tags/tag2460.xml"/><Relationship Id="rId15" Type="http://schemas.openxmlformats.org/officeDocument/2006/relationships/tags" Target="../tags/tag2459.xml"/><Relationship Id="rId14" Type="http://schemas.openxmlformats.org/officeDocument/2006/relationships/tags" Target="../tags/tag2458.xml"/><Relationship Id="rId13" Type="http://schemas.openxmlformats.org/officeDocument/2006/relationships/tags" Target="../tags/tag2457.xml"/><Relationship Id="rId12" Type="http://schemas.openxmlformats.org/officeDocument/2006/relationships/tags" Target="../tags/tag2456.xml"/><Relationship Id="rId11" Type="http://schemas.openxmlformats.org/officeDocument/2006/relationships/tags" Target="../tags/tag2455.xml"/><Relationship Id="rId103" Type="http://schemas.openxmlformats.org/officeDocument/2006/relationships/slideLayout" Target="../slideLayouts/slideLayout2.xml"/><Relationship Id="rId102" Type="http://schemas.openxmlformats.org/officeDocument/2006/relationships/tags" Target="../tags/tag2545.xml"/><Relationship Id="rId101" Type="http://schemas.openxmlformats.org/officeDocument/2006/relationships/image" Target="../media/image44.png"/><Relationship Id="rId100" Type="http://schemas.openxmlformats.org/officeDocument/2006/relationships/tags" Target="../tags/tag2544.xml"/><Relationship Id="rId10" Type="http://schemas.openxmlformats.org/officeDocument/2006/relationships/tags" Target="../tags/tag2454.xml"/><Relationship Id="rId1" Type="http://schemas.openxmlformats.org/officeDocument/2006/relationships/tags" Target="../tags/tag2445.xml"/></Relationships>
</file>

<file path=ppt/slides/_rels/slide25.xml.rels><?xml version="1.0" encoding="UTF-8" standalone="yes"?>
<Relationships xmlns="http://schemas.openxmlformats.org/package/2006/relationships"><Relationship Id="rId99" Type="http://schemas.openxmlformats.org/officeDocument/2006/relationships/tags" Target="../tags/tag2644.xml"/><Relationship Id="rId98" Type="http://schemas.openxmlformats.org/officeDocument/2006/relationships/tags" Target="../tags/tag2643.xml"/><Relationship Id="rId97" Type="http://schemas.openxmlformats.org/officeDocument/2006/relationships/tags" Target="../tags/tag2642.xml"/><Relationship Id="rId96" Type="http://schemas.openxmlformats.org/officeDocument/2006/relationships/tags" Target="../tags/tag2641.xml"/><Relationship Id="rId95" Type="http://schemas.openxmlformats.org/officeDocument/2006/relationships/tags" Target="../tags/tag2640.xml"/><Relationship Id="rId94" Type="http://schemas.openxmlformats.org/officeDocument/2006/relationships/tags" Target="../tags/tag2639.xml"/><Relationship Id="rId93" Type="http://schemas.openxmlformats.org/officeDocument/2006/relationships/tags" Target="../tags/tag2638.xml"/><Relationship Id="rId92" Type="http://schemas.openxmlformats.org/officeDocument/2006/relationships/tags" Target="../tags/tag2637.xml"/><Relationship Id="rId91" Type="http://schemas.openxmlformats.org/officeDocument/2006/relationships/tags" Target="../tags/tag2636.xml"/><Relationship Id="rId90" Type="http://schemas.openxmlformats.org/officeDocument/2006/relationships/tags" Target="../tags/tag2635.xml"/><Relationship Id="rId9" Type="http://schemas.openxmlformats.org/officeDocument/2006/relationships/tags" Target="../tags/tag2554.xml"/><Relationship Id="rId89" Type="http://schemas.openxmlformats.org/officeDocument/2006/relationships/tags" Target="../tags/tag2634.xml"/><Relationship Id="rId88" Type="http://schemas.openxmlformats.org/officeDocument/2006/relationships/tags" Target="../tags/tag2633.xml"/><Relationship Id="rId87" Type="http://schemas.openxmlformats.org/officeDocument/2006/relationships/tags" Target="../tags/tag2632.xml"/><Relationship Id="rId86" Type="http://schemas.openxmlformats.org/officeDocument/2006/relationships/tags" Target="../tags/tag2631.xml"/><Relationship Id="rId85" Type="http://schemas.openxmlformats.org/officeDocument/2006/relationships/tags" Target="../tags/tag2630.xml"/><Relationship Id="rId84" Type="http://schemas.openxmlformats.org/officeDocument/2006/relationships/tags" Target="../tags/tag2629.xml"/><Relationship Id="rId83" Type="http://schemas.openxmlformats.org/officeDocument/2006/relationships/tags" Target="../tags/tag2628.xml"/><Relationship Id="rId82" Type="http://schemas.openxmlformats.org/officeDocument/2006/relationships/tags" Target="../tags/tag2627.xml"/><Relationship Id="rId81" Type="http://schemas.openxmlformats.org/officeDocument/2006/relationships/tags" Target="../tags/tag2626.xml"/><Relationship Id="rId80" Type="http://schemas.openxmlformats.org/officeDocument/2006/relationships/tags" Target="../tags/tag2625.xml"/><Relationship Id="rId8" Type="http://schemas.openxmlformats.org/officeDocument/2006/relationships/tags" Target="../tags/tag2553.xml"/><Relationship Id="rId79" Type="http://schemas.openxmlformats.org/officeDocument/2006/relationships/tags" Target="../tags/tag2624.xml"/><Relationship Id="rId78" Type="http://schemas.openxmlformats.org/officeDocument/2006/relationships/tags" Target="../tags/tag2623.xml"/><Relationship Id="rId77" Type="http://schemas.openxmlformats.org/officeDocument/2006/relationships/tags" Target="../tags/tag2622.xml"/><Relationship Id="rId76" Type="http://schemas.openxmlformats.org/officeDocument/2006/relationships/tags" Target="../tags/tag2621.xml"/><Relationship Id="rId75" Type="http://schemas.openxmlformats.org/officeDocument/2006/relationships/tags" Target="../tags/tag2620.xml"/><Relationship Id="rId74" Type="http://schemas.openxmlformats.org/officeDocument/2006/relationships/tags" Target="../tags/tag2619.xml"/><Relationship Id="rId73" Type="http://schemas.openxmlformats.org/officeDocument/2006/relationships/tags" Target="../tags/tag2618.xml"/><Relationship Id="rId72" Type="http://schemas.openxmlformats.org/officeDocument/2006/relationships/tags" Target="../tags/tag2617.xml"/><Relationship Id="rId71" Type="http://schemas.openxmlformats.org/officeDocument/2006/relationships/tags" Target="../tags/tag2616.xml"/><Relationship Id="rId70" Type="http://schemas.openxmlformats.org/officeDocument/2006/relationships/tags" Target="../tags/tag2615.xml"/><Relationship Id="rId7" Type="http://schemas.openxmlformats.org/officeDocument/2006/relationships/tags" Target="../tags/tag2552.xml"/><Relationship Id="rId69" Type="http://schemas.openxmlformats.org/officeDocument/2006/relationships/tags" Target="../tags/tag2614.xml"/><Relationship Id="rId68" Type="http://schemas.openxmlformats.org/officeDocument/2006/relationships/tags" Target="../tags/tag2613.xml"/><Relationship Id="rId67" Type="http://schemas.openxmlformats.org/officeDocument/2006/relationships/tags" Target="../tags/tag2612.xml"/><Relationship Id="rId66" Type="http://schemas.openxmlformats.org/officeDocument/2006/relationships/tags" Target="../tags/tag2611.xml"/><Relationship Id="rId65" Type="http://schemas.openxmlformats.org/officeDocument/2006/relationships/tags" Target="../tags/tag2610.xml"/><Relationship Id="rId64" Type="http://schemas.openxmlformats.org/officeDocument/2006/relationships/tags" Target="../tags/tag2609.xml"/><Relationship Id="rId63" Type="http://schemas.openxmlformats.org/officeDocument/2006/relationships/tags" Target="../tags/tag2608.xml"/><Relationship Id="rId62" Type="http://schemas.openxmlformats.org/officeDocument/2006/relationships/tags" Target="../tags/tag2607.xml"/><Relationship Id="rId61" Type="http://schemas.openxmlformats.org/officeDocument/2006/relationships/tags" Target="../tags/tag2606.xml"/><Relationship Id="rId60" Type="http://schemas.openxmlformats.org/officeDocument/2006/relationships/tags" Target="../tags/tag2605.xml"/><Relationship Id="rId6" Type="http://schemas.openxmlformats.org/officeDocument/2006/relationships/tags" Target="../tags/tag2551.xml"/><Relationship Id="rId59" Type="http://schemas.openxmlformats.org/officeDocument/2006/relationships/tags" Target="../tags/tag2604.xml"/><Relationship Id="rId58" Type="http://schemas.openxmlformats.org/officeDocument/2006/relationships/tags" Target="../tags/tag2603.xml"/><Relationship Id="rId57" Type="http://schemas.openxmlformats.org/officeDocument/2006/relationships/tags" Target="../tags/tag2602.xml"/><Relationship Id="rId56" Type="http://schemas.openxmlformats.org/officeDocument/2006/relationships/tags" Target="../tags/tag2601.xml"/><Relationship Id="rId55" Type="http://schemas.openxmlformats.org/officeDocument/2006/relationships/tags" Target="../tags/tag2600.xml"/><Relationship Id="rId54" Type="http://schemas.openxmlformats.org/officeDocument/2006/relationships/tags" Target="../tags/tag2599.xml"/><Relationship Id="rId53" Type="http://schemas.openxmlformats.org/officeDocument/2006/relationships/tags" Target="../tags/tag2598.xml"/><Relationship Id="rId52" Type="http://schemas.openxmlformats.org/officeDocument/2006/relationships/tags" Target="../tags/tag2597.xml"/><Relationship Id="rId51" Type="http://schemas.openxmlformats.org/officeDocument/2006/relationships/tags" Target="../tags/tag2596.xml"/><Relationship Id="rId50" Type="http://schemas.openxmlformats.org/officeDocument/2006/relationships/tags" Target="../tags/tag2595.xml"/><Relationship Id="rId5" Type="http://schemas.openxmlformats.org/officeDocument/2006/relationships/tags" Target="../tags/tag2550.xml"/><Relationship Id="rId49" Type="http://schemas.openxmlformats.org/officeDocument/2006/relationships/tags" Target="../tags/tag2594.xml"/><Relationship Id="rId48" Type="http://schemas.openxmlformats.org/officeDocument/2006/relationships/tags" Target="../tags/tag2593.xml"/><Relationship Id="rId47" Type="http://schemas.openxmlformats.org/officeDocument/2006/relationships/tags" Target="../tags/tag2592.xml"/><Relationship Id="rId46" Type="http://schemas.openxmlformats.org/officeDocument/2006/relationships/tags" Target="../tags/tag2591.xml"/><Relationship Id="rId45" Type="http://schemas.openxmlformats.org/officeDocument/2006/relationships/tags" Target="../tags/tag2590.xml"/><Relationship Id="rId44" Type="http://schemas.openxmlformats.org/officeDocument/2006/relationships/tags" Target="../tags/tag2589.xml"/><Relationship Id="rId43" Type="http://schemas.openxmlformats.org/officeDocument/2006/relationships/tags" Target="../tags/tag2588.xml"/><Relationship Id="rId42" Type="http://schemas.openxmlformats.org/officeDocument/2006/relationships/tags" Target="../tags/tag2587.xml"/><Relationship Id="rId41" Type="http://schemas.openxmlformats.org/officeDocument/2006/relationships/tags" Target="../tags/tag2586.xml"/><Relationship Id="rId40" Type="http://schemas.openxmlformats.org/officeDocument/2006/relationships/tags" Target="../tags/tag2585.xml"/><Relationship Id="rId4" Type="http://schemas.openxmlformats.org/officeDocument/2006/relationships/tags" Target="../tags/tag2549.xml"/><Relationship Id="rId39" Type="http://schemas.openxmlformats.org/officeDocument/2006/relationships/tags" Target="../tags/tag2584.xml"/><Relationship Id="rId38" Type="http://schemas.openxmlformats.org/officeDocument/2006/relationships/tags" Target="../tags/tag2583.xml"/><Relationship Id="rId37" Type="http://schemas.openxmlformats.org/officeDocument/2006/relationships/tags" Target="../tags/tag2582.xml"/><Relationship Id="rId36" Type="http://schemas.openxmlformats.org/officeDocument/2006/relationships/tags" Target="../tags/tag2581.xml"/><Relationship Id="rId35" Type="http://schemas.openxmlformats.org/officeDocument/2006/relationships/tags" Target="../tags/tag2580.xml"/><Relationship Id="rId34" Type="http://schemas.openxmlformats.org/officeDocument/2006/relationships/tags" Target="../tags/tag2579.xml"/><Relationship Id="rId33" Type="http://schemas.openxmlformats.org/officeDocument/2006/relationships/tags" Target="../tags/tag2578.xml"/><Relationship Id="rId32" Type="http://schemas.openxmlformats.org/officeDocument/2006/relationships/tags" Target="../tags/tag2577.xml"/><Relationship Id="rId31" Type="http://schemas.openxmlformats.org/officeDocument/2006/relationships/tags" Target="../tags/tag2576.xml"/><Relationship Id="rId30" Type="http://schemas.openxmlformats.org/officeDocument/2006/relationships/tags" Target="../tags/tag2575.xml"/><Relationship Id="rId3" Type="http://schemas.openxmlformats.org/officeDocument/2006/relationships/tags" Target="../tags/tag2548.xml"/><Relationship Id="rId29" Type="http://schemas.openxmlformats.org/officeDocument/2006/relationships/tags" Target="../tags/tag2574.xml"/><Relationship Id="rId28" Type="http://schemas.openxmlformats.org/officeDocument/2006/relationships/tags" Target="../tags/tag2573.xml"/><Relationship Id="rId27" Type="http://schemas.openxmlformats.org/officeDocument/2006/relationships/tags" Target="../tags/tag2572.xml"/><Relationship Id="rId26" Type="http://schemas.openxmlformats.org/officeDocument/2006/relationships/tags" Target="../tags/tag2571.xml"/><Relationship Id="rId25" Type="http://schemas.openxmlformats.org/officeDocument/2006/relationships/tags" Target="../tags/tag2570.xml"/><Relationship Id="rId24" Type="http://schemas.openxmlformats.org/officeDocument/2006/relationships/tags" Target="../tags/tag2569.xml"/><Relationship Id="rId23" Type="http://schemas.openxmlformats.org/officeDocument/2006/relationships/tags" Target="../tags/tag2568.xml"/><Relationship Id="rId22" Type="http://schemas.openxmlformats.org/officeDocument/2006/relationships/tags" Target="../tags/tag2567.xml"/><Relationship Id="rId21" Type="http://schemas.openxmlformats.org/officeDocument/2006/relationships/tags" Target="../tags/tag2566.xml"/><Relationship Id="rId20" Type="http://schemas.openxmlformats.org/officeDocument/2006/relationships/tags" Target="../tags/tag2565.xml"/><Relationship Id="rId2" Type="http://schemas.openxmlformats.org/officeDocument/2006/relationships/tags" Target="../tags/tag2547.xml"/><Relationship Id="rId19" Type="http://schemas.openxmlformats.org/officeDocument/2006/relationships/tags" Target="../tags/tag2564.xml"/><Relationship Id="rId18" Type="http://schemas.openxmlformats.org/officeDocument/2006/relationships/tags" Target="../tags/tag2563.xml"/><Relationship Id="rId17" Type="http://schemas.openxmlformats.org/officeDocument/2006/relationships/tags" Target="../tags/tag2562.xml"/><Relationship Id="rId16" Type="http://schemas.openxmlformats.org/officeDocument/2006/relationships/tags" Target="../tags/tag2561.xml"/><Relationship Id="rId15" Type="http://schemas.openxmlformats.org/officeDocument/2006/relationships/tags" Target="../tags/tag2560.xml"/><Relationship Id="rId14" Type="http://schemas.openxmlformats.org/officeDocument/2006/relationships/tags" Target="../tags/tag2559.xml"/><Relationship Id="rId13" Type="http://schemas.openxmlformats.org/officeDocument/2006/relationships/tags" Target="../tags/tag2558.xml"/><Relationship Id="rId12" Type="http://schemas.openxmlformats.org/officeDocument/2006/relationships/tags" Target="../tags/tag2557.xml"/><Relationship Id="rId11" Type="http://schemas.openxmlformats.org/officeDocument/2006/relationships/tags" Target="../tags/tag2556.xml"/><Relationship Id="rId101" Type="http://schemas.openxmlformats.org/officeDocument/2006/relationships/slideLayout" Target="../slideLayouts/slideLayout2.xml"/><Relationship Id="rId100" Type="http://schemas.openxmlformats.org/officeDocument/2006/relationships/tags" Target="../tags/tag2645.xml"/><Relationship Id="rId10" Type="http://schemas.openxmlformats.org/officeDocument/2006/relationships/tags" Target="../tags/tag2555.xml"/><Relationship Id="rId1" Type="http://schemas.openxmlformats.org/officeDocument/2006/relationships/tags" Target="../tags/tag2546.xml"/></Relationships>
</file>

<file path=ppt/slides/_rels/slide26.xml.rels><?xml version="1.0" encoding="UTF-8" standalone="yes"?>
<Relationships xmlns="http://schemas.openxmlformats.org/package/2006/relationships"><Relationship Id="rId99" Type="http://schemas.openxmlformats.org/officeDocument/2006/relationships/tags" Target="../tags/tag2744.xml"/><Relationship Id="rId98" Type="http://schemas.openxmlformats.org/officeDocument/2006/relationships/tags" Target="../tags/tag2743.xml"/><Relationship Id="rId97" Type="http://schemas.openxmlformats.org/officeDocument/2006/relationships/tags" Target="../tags/tag2742.xml"/><Relationship Id="rId96" Type="http://schemas.openxmlformats.org/officeDocument/2006/relationships/tags" Target="../tags/tag2741.xml"/><Relationship Id="rId95" Type="http://schemas.openxmlformats.org/officeDocument/2006/relationships/tags" Target="../tags/tag2740.xml"/><Relationship Id="rId94" Type="http://schemas.openxmlformats.org/officeDocument/2006/relationships/tags" Target="../tags/tag2739.xml"/><Relationship Id="rId93" Type="http://schemas.openxmlformats.org/officeDocument/2006/relationships/tags" Target="../tags/tag2738.xml"/><Relationship Id="rId92" Type="http://schemas.openxmlformats.org/officeDocument/2006/relationships/tags" Target="../tags/tag2737.xml"/><Relationship Id="rId91" Type="http://schemas.openxmlformats.org/officeDocument/2006/relationships/tags" Target="../tags/tag2736.xml"/><Relationship Id="rId90" Type="http://schemas.openxmlformats.org/officeDocument/2006/relationships/tags" Target="../tags/tag2735.xml"/><Relationship Id="rId9" Type="http://schemas.openxmlformats.org/officeDocument/2006/relationships/tags" Target="../tags/tag2654.xml"/><Relationship Id="rId89" Type="http://schemas.openxmlformats.org/officeDocument/2006/relationships/tags" Target="../tags/tag2734.xml"/><Relationship Id="rId88" Type="http://schemas.openxmlformats.org/officeDocument/2006/relationships/tags" Target="../tags/tag2733.xml"/><Relationship Id="rId87" Type="http://schemas.openxmlformats.org/officeDocument/2006/relationships/tags" Target="../tags/tag2732.xml"/><Relationship Id="rId86" Type="http://schemas.openxmlformats.org/officeDocument/2006/relationships/tags" Target="../tags/tag2731.xml"/><Relationship Id="rId85" Type="http://schemas.openxmlformats.org/officeDocument/2006/relationships/tags" Target="../tags/tag2730.xml"/><Relationship Id="rId84" Type="http://schemas.openxmlformats.org/officeDocument/2006/relationships/tags" Target="../tags/tag2729.xml"/><Relationship Id="rId83" Type="http://schemas.openxmlformats.org/officeDocument/2006/relationships/tags" Target="../tags/tag2728.xml"/><Relationship Id="rId82" Type="http://schemas.openxmlformats.org/officeDocument/2006/relationships/tags" Target="../tags/tag2727.xml"/><Relationship Id="rId81" Type="http://schemas.openxmlformats.org/officeDocument/2006/relationships/tags" Target="../tags/tag2726.xml"/><Relationship Id="rId80" Type="http://schemas.openxmlformats.org/officeDocument/2006/relationships/tags" Target="../tags/tag2725.xml"/><Relationship Id="rId8" Type="http://schemas.openxmlformats.org/officeDocument/2006/relationships/tags" Target="../tags/tag2653.xml"/><Relationship Id="rId79" Type="http://schemas.openxmlformats.org/officeDocument/2006/relationships/tags" Target="../tags/tag2724.xml"/><Relationship Id="rId78" Type="http://schemas.openxmlformats.org/officeDocument/2006/relationships/tags" Target="../tags/tag2723.xml"/><Relationship Id="rId77" Type="http://schemas.openxmlformats.org/officeDocument/2006/relationships/tags" Target="../tags/tag2722.xml"/><Relationship Id="rId76" Type="http://schemas.openxmlformats.org/officeDocument/2006/relationships/tags" Target="../tags/tag2721.xml"/><Relationship Id="rId75" Type="http://schemas.openxmlformats.org/officeDocument/2006/relationships/tags" Target="../tags/tag2720.xml"/><Relationship Id="rId74" Type="http://schemas.openxmlformats.org/officeDocument/2006/relationships/tags" Target="../tags/tag2719.xml"/><Relationship Id="rId73" Type="http://schemas.openxmlformats.org/officeDocument/2006/relationships/tags" Target="../tags/tag2718.xml"/><Relationship Id="rId72" Type="http://schemas.openxmlformats.org/officeDocument/2006/relationships/tags" Target="../tags/tag2717.xml"/><Relationship Id="rId71" Type="http://schemas.openxmlformats.org/officeDocument/2006/relationships/tags" Target="../tags/tag2716.xml"/><Relationship Id="rId70" Type="http://schemas.openxmlformats.org/officeDocument/2006/relationships/tags" Target="../tags/tag2715.xml"/><Relationship Id="rId7" Type="http://schemas.openxmlformats.org/officeDocument/2006/relationships/tags" Target="../tags/tag2652.xml"/><Relationship Id="rId69" Type="http://schemas.openxmlformats.org/officeDocument/2006/relationships/tags" Target="../tags/tag2714.xml"/><Relationship Id="rId68" Type="http://schemas.openxmlformats.org/officeDocument/2006/relationships/tags" Target="../tags/tag2713.xml"/><Relationship Id="rId67" Type="http://schemas.openxmlformats.org/officeDocument/2006/relationships/tags" Target="../tags/tag2712.xml"/><Relationship Id="rId66" Type="http://schemas.openxmlformats.org/officeDocument/2006/relationships/tags" Target="../tags/tag2711.xml"/><Relationship Id="rId65" Type="http://schemas.openxmlformats.org/officeDocument/2006/relationships/tags" Target="../tags/tag2710.xml"/><Relationship Id="rId64" Type="http://schemas.openxmlformats.org/officeDocument/2006/relationships/tags" Target="../tags/tag2709.xml"/><Relationship Id="rId63" Type="http://schemas.openxmlformats.org/officeDocument/2006/relationships/tags" Target="../tags/tag2708.xml"/><Relationship Id="rId62" Type="http://schemas.openxmlformats.org/officeDocument/2006/relationships/tags" Target="../tags/tag2707.xml"/><Relationship Id="rId61" Type="http://schemas.openxmlformats.org/officeDocument/2006/relationships/tags" Target="../tags/tag2706.xml"/><Relationship Id="rId60" Type="http://schemas.openxmlformats.org/officeDocument/2006/relationships/tags" Target="../tags/tag2705.xml"/><Relationship Id="rId6" Type="http://schemas.openxmlformats.org/officeDocument/2006/relationships/tags" Target="../tags/tag2651.xml"/><Relationship Id="rId59" Type="http://schemas.openxmlformats.org/officeDocument/2006/relationships/tags" Target="../tags/tag2704.xml"/><Relationship Id="rId58" Type="http://schemas.openxmlformats.org/officeDocument/2006/relationships/tags" Target="../tags/tag2703.xml"/><Relationship Id="rId57" Type="http://schemas.openxmlformats.org/officeDocument/2006/relationships/tags" Target="../tags/tag2702.xml"/><Relationship Id="rId56" Type="http://schemas.openxmlformats.org/officeDocument/2006/relationships/tags" Target="../tags/tag2701.xml"/><Relationship Id="rId55" Type="http://schemas.openxmlformats.org/officeDocument/2006/relationships/tags" Target="../tags/tag2700.xml"/><Relationship Id="rId54" Type="http://schemas.openxmlformats.org/officeDocument/2006/relationships/tags" Target="../tags/tag2699.xml"/><Relationship Id="rId53" Type="http://schemas.openxmlformats.org/officeDocument/2006/relationships/tags" Target="../tags/tag2698.xml"/><Relationship Id="rId52" Type="http://schemas.openxmlformats.org/officeDocument/2006/relationships/tags" Target="../tags/tag2697.xml"/><Relationship Id="rId51" Type="http://schemas.openxmlformats.org/officeDocument/2006/relationships/tags" Target="../tags/tag2696.xml"/><Relationship Id="rId50" Type="http://schemas.openxmlformats.org/officeDocument/2006/relationships/tags" Target="../tags/tag2695.xml"/><Relationship Id="rId5" Type="http://schemas.openxmlformats.org/officeDocument/2006/relationships/tags" Target="../tags/tag2650.xml"/><Relationship Id="rId49" Type="http://schemas.openxmlformats.org/officeDocument/2006/relationships/tags" Target="../tags/tag2694.xml"/><Relationship Id="rId48" Type="http://schemas.openxmlformats.org/officeDocument/2006/relationships/tags" Target="../tags/tag2693.xml"/><Relationship Id="rId47" Type="http://schemas.openxmlformats.org/officeDocument/2006/relationships/tags" Target="../tags/tag2692.xml"/><Relationship Id="rId46" Type="http://schemas.openxmlformats.org/officeDocument/2006/relationships/tags" Target="../tags/tag2691.xml"/><Relationship Id="rId45" Type="http://schemas.openxmlformats.org/officeDocument/2006/relationships/tags" Target="../tags/tag2690.xml"/><Relationship Id="rId44" Type="http://schemas.openxmlformats.org/officeDocument/2006/relationships/tags" Target="../tags/tag2689.xml"/><Relationship Id="rId43" Type="http://schemas.openxmlformats.org/officeDocument/2006/relationships/tags" Target="../tags/tag2688.xml"/><Relationship Id="rId42" Type="http://schemas.openxmlformats.org/officeDocument/2006/relationships/tags" Target="../tags/tag2687.xml"/><Relationship Id="rId41" Type="http://schemas.openxmlformats.org/officeDocument/2006/relationships/tags" Target="../tags/tag2686.xml"/><Relationship Id="rId40" Type="http://schemas.openxmlformats.org/officeDocument/2006/relationships/tags" Target="../tags/tag2685.xml"/><Relationship Id="rId4" Type="http://schemas.openxmlformats.org/officeDocument/2006/relationships/tags" Target="../tags/tag2649.xml"/><Relationship Id="rId39" Type="http://schemas.openxmlformats.org/officeDocument/2006/relationships/tags" Target="../tags/tag2684.xml"/><Relationship Id="rId38" Type="http://schemas.openxmlformats.org/officeDocument/2006/relationships/tags" Target="../tags/tag2683.xml"/><Relationship Id="rId37" Type="http://schemas.openxmlformats.org/officeDocument/2006/relationships/tags" Target="../tags/tag2682.xml"/><Relationship Id="rId36" Type="http://schemas.openxmlformats.org/officeDocument/2006/relationships/tags" Target="../tags/tag2681.xml"/><Relationship Id="rId35" Type="http://schemas.openxmlformats.org/officeDocument/2006/relationships/tags" Target="../tags/tag2680.xml"/><Relationship Id="rId34" Type="http://schemas.openxmlformats.org/officeDocument/2006/relationships/tags" Target="../tags/tag2679.xml"/><Relationship Id="rId33" Type="http://schemas.openxmlformats.org/officeDocument/2006/relationships/tags" Target="../tags/tag2678.xml"/><Relationship Id="rId32" Type="http://schemas.openxmlformats.org/officeDocument/2006/relationships/tags" Target="../tags/tag2677.xml"/><Relationship Id="rId31" Type="http://schemas.openxmlformats.org/officeDocument/2006/relationships/tags" Target="../tags/tag2676.xml"/><Relationship Id="rId30" Type="http://schemas.openxmlformats.org/officeDocument/2006/relationships/tags" Target="../tags/tag2675.xml"/><Relationship Id="rId3" Type="http://schemas.openxmlformats.org/officeDocument/2006/relationships/tags" Target="../tags/tag2648.xml"/><Relationship Id="rId29" Type="http://schemas.openxmlformats.org/officeDocument/2006/relationships/tags" Target="../tags/tag2674.xml"/><Relationship Id="rId28" Type="http://schemas.openxmlformats.org/officeDocument/2006/relationships/tags" Target="../tags/tag2673.xml"/><Relationship Id="rId27" Type="http://schemas.openxmlformats.org/officeDocument/2006/relationships/tags" Target="../tags/tag2672.xml"/><Relationship Id="rId26" Type="http://schemas.openxmlformats.org/officeDocument/2006/relationships/tags" Target="../tags/tag2671.xml"/><Relationship Id="rId25" Type="http://schemas.openxmlformats.org/officeDocument/2006/relationships/tags" Target="../tags/tag2670.xml"/><Relationship Id="rId24" Type="http://schemas.openxmlformats.org/officeDocument/2006/relationships/tags" Target="../tags/tag2669.xml"/><Relationship Id="rId23" Type="http://schemas.openxmlformats.org/officeDocument/2006/relationships/tags" Target="../tags/tag2668.xml"/><Relationship Id="rId22" Type="http://schemas.openxmlformats.org/officeDocument/2006/relationships/tags" Target="../tags/tag2667.xml"/><Relationship Id="rId21" Type="http://schemas.openxmlformats.org/officeDocument/2006/relationships/tags" Target="../tags/tag2666.xml"/><Relationship Id="rId20" Type="http://schemas.openxmlformats.org/officeDocument/2006/relationships/tags" Target="../tags/tag2665.xml"/><Relationship Id="rId2" Type="http://schemas.openxmlformats.org/officeDocument/2006/relationships/tags" Target="../tags/tag2647.xml"/><Relationship Id="rId19" Type="http://schemas.openxmlformats.org/officeDocument/2006/relationships/tags" Target="../tags/tag2664.xml"/><Relationship Id="rId18" Type="http://schemas.openxmlformats.org/officeDocument/2006/relationships/tags" Target="../tags/tag2663.xml"/><Relationship Id="rId17" Type="http://schemas.openxmlformats.org/officeDocument/2006/relationships/tags" Target="../tags/tag2662.xml"/><Relationship Id="rId16" Type="http://schemas.openxmlformats.org/officeDocument/2006/relationships/tags" Target="../tags/tag2661.xml"/><Relationship Id="rId15" Type="http://schemas.openxmlformats.org/officeDocument/2006/relationships/tags" Target="../tags/tag2660.xml"/><Relationship Id="rId14" Type="http://schemas.openxmlformats.org/officeDocument/2006/relationships/tags" Target="../tags/tag2659.xml"/><Relationship Id="rId137" Type="http://schemas.openxmlformats.org/officeDocument/2006/relationships/slideLayout" Target="../slideLayouts/slideLayout2.xml"/><Relationship Id="rId136" Type="http://schemas.openxmlformats.org/officeDocument/2006/relationships/tags" Target="../tags/tag2776.xml"/><Relationship Id="rId135" Type="http://schemas.openxmlformats.org/officeDocument/2006/relationships/tags" Target="../tags/tag2775.xml"/><Relationship Id="rId134" Type="http://schemas.openxmlformats.org/officeDocument/2006/relationships/tags" Target="../tags/tag2774.xml"/><Relationship Id="rId133" Type="http://schemas.openxmlformats.org/officeDocument/2006/relationships/tags" Target="../tags/tag2773.xml"/><Relationship Id="rId132" Type="http://schemas.openxmlformats.org/officeDocument/2006/relationships/tags" Target="../tags/tag2772.xml"/><Relationship Id="rId131" Type="http://schemas.openxmlformats.org/officeDocument/2006/relationships/tags" Target="../tags/tag2771.xml"/><Relationship Id="rId130" Type="http://schemas.openxmlformats.org/officeDocument/2006/relationships/tags" Target="../tags/tag2770.xml"/><Relationship Id="rId13" Type="http://schemas.openxmlformats.org/officeDocument/2006/relationships/tags" Target="../tags/tag2658.xml"/><Relationship Id="rId129" Type="http://schemas.openxmlformats.org/officeDocument/2006/relationships/tags" Target="../tags/tag2769.xml"/><Relationship Id="rId128" Type="http://schemas.openxmlformats.org/officeDocument/2006/relationships/tags" Target="../tags/tag2768.xml"/><Relationship Id="rId127" Type="http://schemas.openxmlformats.org/officeDocument/2006/relationships/tags" Target="../tags/tag2767.xml"/><Relationship Id="rId126" Type="http://schemas.openxmlformats.org/officeDocument/2006/relationships/tags" Target="../tags/tag2766.xml"/><Relationship Id="rId125" Type="http://schemas.openxmlformats.org/officeDocument/2006/relationships/image" Target="../media/image49.png"/><Relationship Id="rId124" Type="http://schemas.openxmlformats.org/officeDocument/2006/relationships/image" Target="../media/image48.png"/><Relationship Id="rId123" Type="http://schemas.openxmlformats.org/officeDocument/2006/relationships/image" Target="../media/image47.png"/><Relationship Id="rId122" Type="http://schemas.openxmlformats.org/officeDocument/2006/relationships/tags" Target="../tags/tag2765.xml"/><Relationship Id="rId121" Type="http://schemas.openxmlformats.org/officeDocument/2006/relationships/tags" Target="../tags/tag2764.xml"/><Relationship Id="rId120" Type="http://schemas.openxmlformats.org/officeDocument/2006/relationships/tags" Target="../tags/tag2763.xml"/><Relationship Id="rId12" Type="http://schemas.openxmlformats.org/officeDocument/2006/relationships/tags" Target="../tags/tag2657.xml"/><Relationship Id="rId119" Type="http://schemas.openxmlformats.org/officeDocument/2006/relationships/tags" Target="../tags/tag2762.xml"/><Relationship Id="rId118" Type="http://schemas.openxmlformats.org/officeDocument/2006/relationships/tags" Target="../tags/tag2761.xml"/><Relationship Id="rId117" Type="http://schemas.openxmlformats.org/officeDocument/2006/relationships/tags" Target="../tags/tag2760.xml"/><Relationship Id="rId116" Type="http://schemas.openxmlformats.org/officeDocument/2006/relationships/tags" Target="../tags/tag2759.xml"/><Relationship Id="rId115" Type="http://schemas.openxmlformats.org/officeDocument/2006/relationships/tags" Target="../tags/tag2758.xml"/><Relationship Id="rId114" Type="http://schemas.openxmlformats.org/officeDocument/2006/relationships/tags" Target="../tags/tag2757.xml"/><Relationship Id="rId113" Type="http://schemas.openxmlformats.org/officeDocument/2006/relationships/image" Target="../media/image46.png"/><Relationship Id="rId112" Type="http://schemas.openxmlformats.org/officeDocument/2006/relationships/tags" Target="../tags/tag2756.xml"/><Relationship Id="rId111" Type="http://schemas.openxmlformats.org/officeDocument/2006/relationships/tags" Target="../tags/tag2755.xml"/><Relationship Id="rId110" Type="http://schemas.openxmlformats.org/officeDocument/2006/relationships/tags" Target="../tags/tag2754.xml"/><Relationship Id="rId11" Type="http://schemas.openxmlformats.org/officeDocument/2006/relationships/tags" Target="../tags/tag2656.xml"/><Relationship Id="rId109" Type="http://schemas.openxmlformats.org/officeDocument/2006/relationships/tags" Target="../tags/tag2753.xml"/><Relationship Id="rId108" Type="http://schemas.openxmlformats.org/officeDocument/2006/relationships/tags" Target="../tags/tag2752.xml"/><Relationship Id="rId107" Type="http://schemas.openxmlformats.org/officeDocument/2006/relationships/tags" Target="../tags/tag2751.xml"/><Relationship Id="rId106" Type="http://schemas.openxmlformats.org/officeDocument/2006/relationships/image" Target="../media/image45.png"/><Relationship Id="rId105" Type="http://schemas.openxmlformats.org/officeDocument/2006/relationships/tags" Target="../tags/tag2750.xml"/><Relationship Id="rId104" Type="http://schemas.openxmlformats.org/officeDocument/2006/relationships/tags" Target="../tags/tag2749.xml"/><Relationship Id="rId103" Type="http://schemas.openxmlformats.org/officeDocument/2006/relationships/tags" Target="../tags/tag2748.xml"/><Relationship Id="rId102" Type="http://schemas.openxmlformats.org/officeDocument/2006/relationships/tags" Target="../tags/tag2747.xml"/><Relationship Id="rId101" Type="http://schemas.openxmlformats.org/officeDocument/2006/relationships/tags" Target="../tags/tag2746.xml"/><Relationship Id="rId100" Type="http://schemas.openxmlformats.org/officeDocument/2006/relationships/tags" Target="../tags/tag2745.xml"/><Relationship Id="rId10" Type="http://schemas.openxmlformats.org/officeDocument/2006/relationships/tags" Target="../tags/tag2655.xml"/><Relationship Id="rId1" Type="http://schemas.openxmlformats.org/officeDocument/2006/relationships/tags" Target="../tags/tag2646.xml"/></Relationships>
</file>

<file path=ppt/slides/_rels/slide27.xml.rels><?xml version="1.0" encoding="UTF-8" standalone="yes"?>
<Relationships xmlns="http://schemas.openxmlformats.org/package/2006/relationships"><Relationship Id="rId99" Type="http://schemas.openxmlformats.org/officeDocument/2006/relationships/tags" Target="../tags/tag2875.xml"/><Relationship Id="rId98" Type="http://schemas.openxmlformats.org/officeDocument/2006/relationships/tags" Target="../tags/tag2874.xml"/><Relationship Id="rId97" Type="http://schemas.openxmlformats.org/officeDocument/2006/relationships/tags" Target="../tags/tag2873.xml"/><Relationship Id="rId96" Type="http://schemas.openxmlformats.org/officeDocument/2006/relationships/tags" Target="../tags/tag2872.xml"/><Relationship Id="rId95" Type="http://schemas.openxmlformats.org/officeDocument/2006/relationships/tags" Target="../tags/tag2871.xml"/><Relationship Id="rId94" Type="http://schemas.openxmlformats.org/officeDocument/2006/relationships/tags" Target="../tags/tag2870.xml"/><Relationship Id="rId93" Type="http://schemas.openxmlformats.org/officeDocument/2006/relationships/tags" Target="../tags/tag2869.xml"/><Relationship Id="rId92" Type="http://schemas.openxmlformats.org/officeDocument/2006/relationships/tags" Target="../tags/tag2868.xml"/><Relationship Id="rId91" Type="http://schemas.openxmlformats.org/officeDocument/2006/relationships/tags" Target="../tags/tag2867.xml"/><Relationship Id="rId90" Type="http://schemas.openxmlformats.org/officeDocument/2006/relationships/tags" Target="../tags/tag2866.xml"/><Relationship Id="rId9" Type="http://schemas.openxmlformats.org/officeDocument/2006/relationships/tags" Target="../tags/tag2785.xml"/><Relationship Id="rId89" Type="http://schemas.openxmlformats.org/officeDocument/2006/relationships/tags" Target="../tags/tag2865.xml"/><Relationship Id="rId88" Type="http://schemas.openxmlformats.org/officeDocument/2006/relationships/tags" Target="../tags/tag2864.xml"/><Relationship Id="rId87" Type="http://schemas.openxmlformats.org/officeDocument/2006/relationships/tags" Target="../tags/tag2863.xml"/><Relationship Id="rId86" Type="http://schemas.openxmlformats.org/officeDocument/2006/relationships/tags" Target="../tags/tag2862.xml"/><Relationship Id="rId85" Type="http://schemas.openxmlformats.org/officeDocument/2006/relationships/tags" Target="../tags/tag2861.xml"/><Relationship Id="rId84" Type="http://schemas.openxmlformats.org/officeDocument/2006/relationships/tags" Target="../tags/tag2860.xml"/><Relationship Id="rId83" Type="http://schemas.openxmlformats.org/officeDocument/2006/relationships/tags" Target="../tags/tag2859.xml"/><Relationship Id="rId82" Type="http://schemas.openxmlformats.org/officeDocument/2006/relationships/tags" Target="../tags/tag2858.xml"/><Relationship Id="rId81" Type="http://schemas.openxmlformats.org/officeDocument/2006/relationships/tags" Target="../tags/tag2857.xml"/><Relationship Id="rId80" Type="http://schemas.openxmlformats.org/officeDocument/2006/relationships/tags" Target="../tags/tag2856.xml"/><Relationship Id="rId8" Type="http://schemas.openxmlformats.org/officeDocument/2006/relationships/tags" Target="../tags/tag2784.xml"/><Relationship Id="rId79" Type="http://schemas.openxmlformats.org/officeDocument/2006/relationships/tags" Target="../tags/tag2855.xml"/><Relationship Id="rId78" Type="http://schemas.openxmlformats.org/officeDocument/2006/relationships/tags" Target="../tags/tag2854.xml"/><Relationship Id="rId77" Type="http://schemas.openxmlformats.org/officeDocument/2006/relationships/tags" Target="../tags/tag2853.xml"/><Relationship Id="rId76" Type="http://schemas.openxmlformats.org/officeDocument/2006/relationships/tags" Target="../tags/tag2852.xml"/><Relationship Id="rId75" Type="http://schemas.openxmlformats.org/officeDocument/2006/relationships/tags" Target="../tags/tag2851.xml"/><Relationship Id="rId74" Type="http://schemas.openxmlformats.org/officeDocument/2006/relationships/tags" Target="../tags/tag2850.xml"/><Relationship Id="rId73" Type="http://schemas.openxmlformats.org/officeDocument/2006/relationships/tags" Target="../tags/tag2849.xml"/><Relationship Id="rId72" Type="http://schemas.openxmlformats.org/officeDocument/2006/relationships/tags" Target="../tags/tag2848.xml"/><Relationship Id="rId71" Type="http://schemas.openxmlformats.org/officeDocument/2006/relationships/tags" Target="../tags/tag2847.xml"/><Relationship Id="rId70" Type="http://schemas.openxmlformats.org/officeDocument/2006/relationships/tags" Target="../tags/tag2846.xml"/><Relationship Id="rId7" Type="http://schemas.openxmlformats.org/officeDocument/2006/relationships/tags" Target="../tags/tag2783.xml"/><Relationship Id="rId69" Type="http://schemas.openxmlformats.org/officeDocument/2006/relationships/tags" Target="../tags/tag2845.xml"/><Relationship Id="rId68" Type="http://schemas.openxmlformats.org/officeDocument/2006/relationships/tags" Target="../tags/tag2844.xml"/><Relationship Id="rId67" Type="http://schemas.openxmlformats.org/officeDocument/2006/relationships/tags" Target="../tags/tag2843.xml"/><Relationship Id="rId66" Type="http://schemas.openxmlformats.org/officeDocument/2006/relationships/tags" Target="../tags/tag2842.xml"/><Relationship Id="rId65" Type="http://schemas.openxmlformats.org/officeDocument/2006/relationships/tags" Target="../tags/tag2841.xml"/><Relationship Id="rId64" Type="http://schemas.openxmlformats.org/officeDocument/2006/relationships/tags" Target="../tags/tag2840.xml"/><Relationship Id="rId63" Type="http://schemas.openxmlformats.org/officeDocument/2006/relationships/tags" Target="../tags/tag2839.xml"/><Relationship Id="rId62" Type="http://schemas.openxmlformats.org/officeDocument/2006/relationships/tags" Target="../tags/tag2838.xml"/><Relationship Id="rId61" Type="http://schemas.openxmlformats.org/officeDocument/2006/relationships/tags" Target="../tags/tag2837.xml"/><Relationship Id="rId60" Type="http://schemas.openxmlformats.org/officeDocument/2006/relationships/tags" Target="../tags/tag2836.xml"/><Relationship Id="rId6" Type="http://schemas.openxmlformats.org/officeDocument/2006/relationships/tags" Target="../tags/tag2782.xml"/><Relationship Id="rId59" Type="http://schemas.openxmlformats.org/officeDocument/2006/relationships/tags" Target="../tags/tag2835.xml"/><Relationship Id="rId58" Type="http://schemas.openxmlformats.org/officeDocument/2006/relationships/tags" Target="../tags/tag2834.xml"/><Relationship Id="rId57" Type="http://schemas.openxmlformats.org/officeDocument/2006/relationships/tags" Target="../tags/tag2833.xml"/><Relationship Id="rId56" Type="http://schemas.openxmlformats.org/officeDocument/2006/relationships/tags" Target="../tags/tag2832.xml"/><Relationship Id="rId55" Type="http://schemas.openxmlformats.org/officeDocument/2006/relationships/tags" Target="../tags/tag2831.xml"/><Relationship Id="rId54" Type="http://schemas.openxmlformats.org/officeDocument/2006/relationships/tags" Target="../tags/tag2830.xml"/><Relationship Id="rId53" Type="http://schemas.openxmlformats.org/officeDocument/2006/relationships/tags" Target="../tags/tag2829.xml"/><Relationship Id="rId52" Type="http://schemas.openxmlformats.org/officeDocument/2006/relationships/tags" Target="../tags/tag2828.xml"/><Relationship Id="rId51" Type="http://schemas.openxmlformats.org/officeDocument/2006/relationships/tags" Target="../tags/tag2827.xml"/><Relationship Id="rId50" Type="http://schemas.openxmlformats.org/officeDocument/2006/relationships/tags" Target="../tags/tag2826.xml"/><Relationship Id="rId5" Type="http://schemas.openxmlformats.org/officeDocument/2006/relationships/tags" Target="../tags/tag2781.xml"/><Relationship Id="rId49" Type="http://schemas.openxmlformats.org/officeDocument/2006/relationships/tags" Target="../tags/tag2825.xml"/><Relationship Id="rId48" Type="http://schemas.openxmlformats.org/officeDocument/2006/relationships/tags" Target="../tags/tag2824.xml"/><Relationship Id="rId47" Type="http://schemas.openxmlformats.org/officeDocument/2006/relationships/tags" Target="../tags/tag2823.xml"/><Relationship Id="rId46" Type="http://schemas.openxmlformats.org/officeDocument/2006/relationships/tags" Target="../tags/tag2822.xml"/><Relationship Id="rId45" Type="http://schemas.openxmlformats.org/officeDocument/2006/relationships/tags" Target="../tags/tag2821.xml"/><Relationship Id="rId44" Type="http://schemas.openxmlformats.org/officeDocument/2006/relationships/tags" Target="../tags/tag2820.xml"/><Relationship Id="rId43" Type="http://schemas.openxmlformats.org/officeDocument/2006/relationships/tags" Target="../tags/tag2819.xml"/><Relationship Id="rId42" Type="http://schemas.openxmlformats.org/officeDocument/2006/relationships/tags" Target="../tags/tag2818.xml"/><Relationship Id="rId41" Type="http://schemas.openxmlformats.org/officeDocument/2006/relationships/tags" Target="../tags/tag2817.xml"/><Relationship Id="rId40" Type="http://schemas.openxmlformats.org/officeDocument/2006/relationships/tags" Target="../tags/tag2816.xml"/><Relationship Id="rId4" Type="http://schemas.openxmlformats.org/officeDocument/2006/relationships/tags" Target="../tags/tag2780.xml"/><Relationship Id="rId39" Type="http://schemas.openxmlformats.org/officeDocument/2006/relationships/tags" Target="../tags/tag2815.xml"/><Relationship Id="rId38" Type="http://schemas.openxmlformats.org/officeDocument/2006/relationships/tags" Target="../tags/tag2814.xml"/><Relationship Id="rId37" Type="http://schemas.openxmlformats.org/officeDocument/2006/relationships/tags" Target="../tags/tag2813.xml"/><Relationship Id="rId36" Type="http://schemas.openxmlformats.org/officeDocument/2006/relationships/tags" Target="../tags/tag2812.xml"/><Relationship Id="rId35" Type="http://schemas.openxmlformats.org/officeDocument/2006/relationships/tags" Target="../tags/tag2811.xml"/><Relationship Id="rId34" Type="http://schemas.openxmlformats.org/officeDocument/2006/relationships/tags" Target="../tags/tag2810.xml"/><Relationship Id="rId33" Type="http://schemas.openxmlformats.org/officeDocument/2006/relationships/tags" Target="../tags/tag2809.xml"/><Relationship Id="rId32" Type="http://schemas.openxmlformats.org/officeDocument/2006/relationships/tags" Target="../tags/tag2808.xml"/><Relationship Id="rId31" Type="http://schemas.openxmlformats.org/officeDocument/2006/relationships/tags" Target="../tags/tag2807.xml"/><Relationship Id="rId30" Type="http://schemas.openxmlformats.org/officeDocument/2006/relationships/tags" Target="../tags/tag2806.xml"/><Relationship Id="rId3" Type="http://schemas.openxmlformats.org/officeDocument/2006/relationships/tags" Target="../tags/tag2779.xml"/><Relationship Id="rId29" Type="http://schemas.openxmlformats.org/officeDocument/2006/relationships/tags" Target="../tags/tag2805.xml"/><Relationship Id="rId28" Type="http://schemas.openxmlformats.org/officeDocument/2006/relationships/tags" Target="../tags/tag2804.xml"/><Relationship Id="rId27" Type="http://schemas.openxmlformats.org/officeDocument/2006/relationships/tags" Target="../tags/tag2803.xml"/><Relationship Id="rId26" Type="http://schemas.openxmlformats.org/officeDocument/2006/relationships/tags" Target="../tags/tag2802.xml"/><Relationship Id="rId25" Type="http://schemas.openxmlformats.org/officeDocument/2006/relationships/tags" Target="../tags/tag2801.xml"/><Relationship Id="rId24" Type="http://schemas.openxmlformats.org/officeDocument/2006/relationships/tags" Target="../tags/tag2800.xml"/><Relationship Id="rId23" Type="http://schemas.openxmlformats.org/officeDocument/2006/relationships/tags" Target="../tags/tag2799.xml"/><Relationship Id="rId22" Type="http://schemas.openxmlformats.org/officeDocument/2006/relationships/tags" Target="../tags/tag2798.xml"/><Relationship Id="rId21" Type="http://schemas.openxmlformats.org/officeDocument/2006/relationships/tags" Target="../tags/tag2797.xml"/><Relationship Id="rId20" Type="http://schemas.openxmlformats.org/officeDocument/2006/relationships/tags" Target="../tags/tag2796.xml"/><Relationship Id="rId2" Type="http://schemas.openxmlformats.org/officeDocument/2006/relationships/tags" Target="../tags/tag2778.xml"/><Relationship Id="rId19" Type="http://schemas.openxmlformats.org/officeDocument/2006/relationships/tags" Target="../tags/tag2795.xml"/><Relationship Id="rId18" Type="http://schemas.openxmlformats.org/officeDocument/2006/relationships/tags" Target="../tags/tag2794.xml"/><Relationship Id="rId17" Type="http://schemas.openxmlformats.org/officeDocument/2006/relationships/tags" Target="../tags/tag2793.xml"/><Relationship Id="rId16" Type="http://schemas.openxmlformats.org/officeDocument/2006/relationships/tags" Target="../tags/tag2792.xml"/><Relationship Id="rId15" Type="http://schemas.openxmlformats.org/officeDocument/2006/relationships/tags" Target="../tags/tag2791.xml"/><Relationship Id="rId14" Type="http://schemas.openxmlformats.org/officeDocument/2006/relationships/tags" Target="../tags/tag2790.xml"/><Relationship Id="rId13" Type="http://schemas.openxmlformats.org/officeDocument/2006/relationships/tags" Target="../tags/tag2789.xml"/><Relationship Id="rId128" Type="http://schemas.openxmlformats.org/officeDocument/2006/relationships/slideLayout" Target="../slideLayouts/slideLayout2.xml"/><Relationship Id="rId127" Type="http://schemas.openxmlformats.org/officeDocument/2006/relationships/tags" Target="../tags/tag2903.xml"/><Relationship Id="rId126" Type="http://schemas.openxmlformats.org/officeDocument/2006/relationships/tags" Target="../tags/tag2902.xml"/><Relationship Id="rId125" Type="http://schemas.openxmlformats.org/officeDocument/2006/relationships/tags" Target="../tags/tag2901.xml"/><Relationship Id="rId124" Type="http://schemas.openxmlformats.org/officeDocument/2006/relationships/tags" Target="../tags/tag2900.xml"/><Relationship Id="rId123" Type="http://schemas.openxmlformats.org/officeDocument/2006/relationships/tags" Target="../tags/tag2899.xml"/><Relationship Id="rId122" Type="http://schemas.openxmlformats.org/officeDocument/2006/relationships/tags" Target="../tags/tag2898.xml"/><Relationship Id="rId121" Type="http://schemas.openxmlformats.org/officeDocument/2006/relationships/tags" Target="../tags/tag2897.xml"/><Relationship Id="rId120" Type="http://schemas.openxmlformats.org/officeDocument/2006/relationships/tags" Target="../tags/tag2896.xml"/><Relationship Id="rId12" Type="http://schemas.openxmlformats.org/officeDocument/2006/relationships/tags" Target="../tags/tag2788.xml"/><Relationship Id="rId119" Type="http://schemas.openxmlformats.org/officeDocument/2006/relationships/tags" Target="../tags/tag2895.xml"/><Relationship Id="rId118" Type="http://schemas.openxmlformats.org/officeDocument/2006/relationships/tags" Target="../tags/tag2894.xml"/><Relationship Id="rId117" Type="http://schemas.openxmlformats.org/officeDocument/2006/relationships/tags" Target="../tags/tag2893.xml"/><Relationship Id="rId116" Type="http://schemas.openxmlformats.org/officeDocument/2006/relationships/tags" Target="../tags/tag2892.xml"/><Relationship Id="rId115" Type="http://schemas.openxmlformats.org/officeDocument/2006/relationships/tags" Target="../tags/tag2891.xml"/><Relationship Id="rId114" Type="http://schemas.openxmlformats.org/officeDocument/2006/relationships/tags" Target="../tags/tag2890.xml"/><Relationship Id="rId113" Type="http://schemas.openxmlformats.org/officeDocument/2006/relationships/tags" Target="../tags/tag2889.xml"/><Relationship Id="rId112" Type="http://schemas.openxmlformats.org/officeDocument/2006/relationships/tags" Target="../tags/tag2888.xml"/><Relationship Id="rId111" Type="http://schemas.openxmlformats.org/officeDocument/2006/relationships/tags" Target="../tags/tag2887.xml"/><Relationship Id="rId110" Type="http://schemas.openxmlformats.org/officeDocument/2006/relationships/tags" Target="../tags/tag2886.xml"/><Relationship Id="rId11" Type="http://schemas.openxmlformats.org/officeDocument/2006/relationships/tags" Target="../tags/tag2787.xml"/><Relationship Id="rId109" Type="http://schemas.openxmlformats.org/officeDocument/2006/relationships/tags" Target="../tags/tag2885.xml"/><Relationship Id="rId108" Type="http://schemas.openxmlformats.org/officeDocument/2006/relationships/tags" Target="../tags/tag2884.xml"/><Relationship Id="rId107" Type="http://schemas.openxmlformats.org/officeDocument/2006/relationships/tags" Target="../tags/tag2883.xml"/><Relationship Id="rId106" Type="http://schemas.openxmlformats.org/officeDocument/2006/relationships/tags" Target="../tags/tag2882.xml"/><Relationship Id="rId105" Type="http://schemas.openxmlformats.org/officeDocument/2006/relationships/tags" Target="../tags/tag2881.xml"/><Relationship Id="rId104" Type="http://schemas.openxmlformats.org/officeDocument/2006/relationships/tags" Target="../tags/tag2880.xml"/><Relationship Id="rId103" Type="http://schemas.openxmlformats.org/officeDocument/2006/relationships/tags" Target="../tags/tag2879.xml"/><Relationship Id="rId102" Type="http://schemas.openxmlformats.org/officeDocument/2006/relationships/tags" Target="../tags/tag2878.xml"/><Relationship Id="rId101" Type="http://schemas.openxmlformats.org/officeDocument/2006/relationships/tags" Target="../tags/tag2877.xml"/><Relationship Id="rId100" Type="http://schemas.openxmlformats.org/officeDocument/2006/relationships/tags" Target="../tags/tag2876.xml"/><Relationship Id="rId10" Type="http://schemas.openxmlformats.org/officeDocument/2006/relationships/tags" Target="../tags/tag2786.xml"/><Relationship Id="rId1" Type="http://schemas.openxmlformats.org/officeDocument/2006/relationships/tags" Target="../tags/tag277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9" Type="http://schemas.openxmlformats.org/officeDocument/2006/relationships/tags" Target="../tags/tag107.xml"/><Relationship Id="rId98" Type="http://schemas.openxmlformats.org/officeDocument/2006/relationships/tags" Target="../tags/tag106.xml"/><Relationship Id="rId97" Type="http://schemas.openxmlformats.org/officeDocument/2006/relationships/tags" Target="../tags/tag105.xml"/><Relationship Id="rId96" Type="http://schemas.openxmlformats.org/officeDocument/2006/relationships/tags" Target="../tags/tag104.xml"/><Relationship Id="rId95" Type="http://schemas.openxmlformats.org/officeDocument/2006/relationships/tags" Target="../tags/tag103.xml"/><Relationship Id="rId94" Type="http://schemas.openxmlformats.org/officeDocument/2006/relationships/tags" Target="../tags/tag102.xml"/><Relationship Id="rId93" Type="http://schemas.openxmlformats.org/officeDocument/2006/relationships/tags" Target="../tags/tag101.xml"/><Relationship Id="rId92" Type="http://schemas.openxmlformats.org/officeDocument/2006/relationships/tags" Target="../tags/tag100.xml"/><Relationship Id="rId91" Type="http://schemas.openxmlformats.org/officeDocument/2006/relationships/tags" Target="../tags/tag99.xml"/><Relationship Id="rId90" Type="http://schemas.openxmlformats.org/officeDocument/2006/relationships/tags" Target="../tags/tag98.xml"/><Relationship Id="rId9" Type="http://schemas.openxmlformats.org/officeDocument/2006/relationships/tags" Target="../tags/tag17.xml"/><Relationship Id="rId89" Type="http://schemas.openxmlformats.org/officeDocument/2006/relationships/tags" Target="../tags/tag97.xml"/><Relationship Id="rId88" Type="http://schemas.openxmlformats.org/officeDocument/2006/relationships/tags" Target="../tags/tag96.xml"/><Relationship Id="rId87" Type="http://schemas.openxmlformats.org/officeDocument/2006/relationships/tags" Target="../tags/tag95.xml"/><Relationship Id="rId86" Type="http://schemas.openxmlformats.org/officeDocument/2006/relationships/tags" Target="../tags/tag94.xml"/><Relationship Id="rId85" Type="http://schemas.openxmlformats.org/officeDocument/2006/relationships/tags" Target="../tags/tag93.xml"/><Relationship Id="rId84" Type="http://schemas.openxmlformats.org/officeDocument/2006/relationships/tags" Target="../tags/tag92.xml"/><Relationship Id="rId83" Type="http://schemas.openxmlformats.org/officeDocument/2006/relationships/tags" Target="../tags/tag91.xml"/><Relationship Id="rId82" Type="http://schemas.openxmlformats.org/officeDocument/2006/relationships/tags" Target="../tags/tag90.xml"/><Relationship Id="rId81" Type="http://schemas.openxmlformats.org/officeDocument/2006/relationships/tags" Target="../tags/tag89.xml"/><Relationship Id="rId80" Type="http://schemas.openxmlformats.org/officeDocument/2006/relationships/tags" Target="../tags/tag88.xml"/><Relationship Id="rId8" Type="http://schemas.openxmlformats.org/officeDocument/2006/relationships/tags" Target="../tags/tag16.xml"/><Relationship Id="rId79" Type="http://schemas.openxmlformats.org/officeDocument/2006/relationships/tags" Target="../tags/tag87.xml"/><Relationship Id="rId78" Type="http://schemas.openxmlformats.org/officeDocument/2006/relationships/tags" Target="../tags/tag86.xml"/><Relationship Id="rId77" Type="http://schemas.openxmlformats.org/officeDocument/2006/relationships/tags" Target="../tags/tag85.xml"/><Relationship Id="rId76" Type="http://schemas.openxmlformats.org/officeDocument/2006/relationships/tags" Target="../tags/tag84.xml"/><Relationship Id="rId75" Type="http://schemas.openxmlformats.org/officeDocument/2006/relationships/tags" Target="../tags/tag83.xml"/><Relationship Id="rId74" Type="http://schemas.openxmlformats.org/officeDocument/2006/relationships/tags" Target="../tags/tag82.xml"/><Relationship Id="rId73" Type="http://schemas.openxmlformats.org/officeDocument/2006/relationships/tags" Target="../tags/tag81.xml"/><Relationship Id="rId72" Type="http://schemas.openxmlformats.org/officeDocument/2006/relationships/tags" Target="../tags/tag80.xml"/><Relationship Id="rId71" Type="http://schemas.openxmlformats.org/officeDocument/2006/relationships/tags" Target="../tags/tag79.xml"/><Relationship Id="rId70" Type="http://schemas.openxmlformats.org/officeDocument/2006/relationships/tags" Target="../tags/tag78.xml"/><Relationship Id="rId7" Type="http://schemas.openxmlformats.org/officeDocument/2006/relationships/tags" Target="../tags/tag15.xml"/><Relationship Id="rId69" Type="http://schemas.openxmlformats.org/officeDocument/2006/relationships/tags" Target="../tags/tag77.xml"/><Relationship Id="rId68" Type="http://schemas.openxmlformats.org/officeDocument/2006/relationships/tags" Target="../tags/tag76.xml"/><Relationship Id="rId67" Type="http://schemas.openxmlformats.org/officeDocument/2006/relationships/tags" Target="../tags/tag75.xml"/><Relationship Id="rId66" Type="http://schemas.openxmlformats.org/officeDocument/2006/relationships/tags" Target="../tags/tag74.xml"/><Relationship Id="rId65" Type="http://schemas.openxmlformats.org/officeDocument/2006/relationships/tags" Target="../tags/tag73.xml"/><Relationship Id="rId64" Type="http://schemas.openxmlformats.org/officeDocument/2006/relationships/tags" Target="../tags/tag72.xml"/><Relationship Id="rId63" Type="http://schemas.openxmlformats.org/officeDocument/2006/relationships/tags" Target="../tags/tag71.xml"/><Relationship Id="rId62" Type="http://schemas.openxmlformats.org/officeDocument/2006/relationships/tags" Target="../tags/tag70.xml"/><Relationship Id="rId61" Type="http://schemas.openxmlformats.org/officeDocument/2006/relationships/tags" Target="../tags/tag69.xml"/><Relationship Id="rId60" Type="http://schemas.openxmlformats.org/officeDocument/2006/relationships/tags" Target="../tags/tag68.xml"/><Relationship Id="rId6" Type="http://schemas.openxmlformats.org/officeDocument/2006/relationships/tags" Target="../tags/tag14.xml"/><Relationship Id="rId59" Type="http://schemas.openxmlformats.org/officeDocument/2006/relationships/tags" Target="../tags/tag67.xml"/><Relationship Id="rId58" Type="http://schemas.openxmlformats.org/officeDocument/2006/relationships/tags" Target="../tags/tag66.xml"/><Relationship Id="rId57" Type="http://schemas.openxmlformats.org/officeDocument/2006/relationships/tags" Target="../tags/tag65.xml"/><Relationship Id="rId56" Type="http://schemas.openxmlformats.org/officeDocument/2006/relationships/tags" Target="../tags/tag64.xml"/><Relationship Id="rId55" Type="http://schemas.openxmlformats.org/officeDocument/2006/relationships/tags" Target="../tags/tag63.xml"/><Relationship Id="rId54" Type="http://schemas.openxmlformats.org/officeDocument/2006/relationships/tags" Target="../tags/tag62.xml"/><Relationship Id="rId53" Type="http://schemas.openxmlformats.org/officeDocument/2006/relationships/tags" Target="../tags/tag61.xml"/><Relationship Id="rId52" Type="http://schemas.openxmlformats.org/officeDocument/2006/relationships/tags" Target="../tags/tag60.xml"/><Relationship Id="rId51" Type="http://schemas.openxmlformats.org/officeDocument/2006/relationships/tags" Target="../tags/tag59.xml"/><Relationship Id="rId50" Type="http://schemas.openxmlformats.org/officeDocument/2006/relationships/tags" Target="../tags/tag58.xml"/><Relationship Id="rId5" Type="http://schemas.openxmlformats.org/officeDocument/2006/relationships/tags" Target="../tags/tag13.xml"/><Relationship Id="rId49" Type="http://schemas.openxmlformats.org/officeDocument/2006/relationships/tags" Target="../tags/tag57.xml"/><Relationship Id="rId48" Type="http://schemas.openxmlformats.org/officeDocument/2006/relationships/tags" Target="../tags/tag56.xml"/><Relationship Id="rId47" Type="http://schemas.openxmlformats.org/officeDocument/2006/relationships/tags" Target="../tags/tag55.xml"/><Relationship Id="rId46" Type="http://schemas.openxmlformats.org/officeDocument/2006/relationships/tags" Target="../tags/tag54.xml"/><Relationship Id="rId45" Type="http://schemas.openxmlformats.org/officeDocument/2006/relationships/tags" Target="../tags/tag53.xml"/><Relationship Id="rId44" Type="http://schemas.openxmlformats.org/officeDocument/2006/relationships/tags" Target="../tags/tag52.xml"/><Relationship Id="rId43" Type="http://schemas.openxmlformats.org/officeDocument/2006/relationships/tags" Target="../tags/tag51.xml"/><Relationship Id="rId42" Type="http://schemas.openxmlformats.org/officeDocument/2006/relationships/tags" Target="../tags/tag50.xml"/><Relationship Id="rId41" Type="http://schemas.openxmlformats.org/officeDocument/2006/relationships/tags" Target="../tags/tag49.xml"/><Relationship Id="rId40" Type="http://schemas.openxmlformats.org/officeDocument/2006/relationships/tags" Target="../tags/tag48.xml"/><Relationship Id="rId4" Type="http://schemas.openxmlformats.org/officeDocument/2006/relationships/tags" Target="../tags/tag12.xml"/><Relationship Id="rId39" Type="http://schemas.openxmlformats.org/officeDocument/2006/relationships/tags" Target="../tags/tag47.xml"/><Relationship Id="rId38" Type="http://schemas.openxmlformats.org/officeDocument/2006/relationships/tags" Target="../tags/tag46.xml"/><Relationship Id="rId37" Type="http://schemas.openxmlformats.org/officeDocument/2006/relationships/tags" Target="../tags/tag45.xml"/><Relationship Id="rId36" Type="http://schemas.openxmlformats.org/officeDocument/2006/relationships/tags" Target="../tags/tag44.xml"/><Relationship Id="rId35" Type="http://schemas.openxmlformats.org/officeDocument/2006/relationships/tags" Target="../tags/tag43.xml"/><Relationship Id="rId34" Type="http://schemas.openxmlformats.org/officeDocument/2006/relationships/tags" Target="../tags/tag42.xml"/><Relationship Id="rId33" Type="http://schemas.openxmlformats.org/officeDocument/2006/relationships/tags" Target="../tags/tag41.xml"/><Relationship Id="rId32" Type="http://schemas.openxmlformats.org/officeDocument/2006/relationships/tags" Target="../tags/tag40.xml"/><Relationship Id="rId31" Type="http://schemas.openxmlformats.org/officeDocument/2006/relationships/tags" Target="../tags/tag39.xml"/><Relationship Id="rId30" Type="http://schemas.openxmlformats.org/officeDocument/2006/relationships/tags" Target="../tags/tag38.xml"/><Relationship Id="rId3" Type="http://schemas.openxmlformats.org/officeDocument/2006/relationships/tags" Target="../tags/tag11.xml"/><Relationship Id="rId29" Type="http://schemas.openxmlformats.org/officeDocument/2006/relationships/tags" Target="../tags/tag37.xml"/><Relationship Id="rId28" Type="http://schemas.openxmlformats.org/officeDocument/2006/relationships/tags" Target="../tags/tag36.xml"/><Relationship Id="rId27" Type="http://schemas.openxmlformats.org/officeDocument/2006/relationships/tags" Target="../tags/tag35.xml"/><Relationship Id="rId26" Type="http://schemas.openxmlformats.org/officeDocument/2006/relationships/tags" Target="../tags/tag34.xml"/><Relationship Id="rId25" Type="http://schemas.openxmlformats.org/officeDocument/2006/relationships/tags" Target="../tags/tag33.xml"/><Relationship Id="rId24" Type="http://schemas.openxmlformats.org/officeDocument/2006/relationships/tags" Target="../tags/tag32.xml"/><Relationship Id="rId23" Type="http://schemas.openxmlformats.org/officeDocument/2006/relationships/tags" Target="../tags/tag31.xml"/><Relationship Id="rId22" Type="http://schemas.openxmlformats.org/officeDocument/2006/relationships/tags" Target="../tags/tag30.xml"/><Relationship Id="rId219" Type="http://schemas.openxmlformats.org/officeDocument/2006/relationships/slideLayout" Target="../slideLayouts/slideLayout2.xml"/><Relationship Id="rId218" Type="http://schemas.openxmlformats.org/officeDocument/2006/relationships/image" Target="../media/image10.jpeg"/><Relationship Id="rId217" Type="http://schemas.openxmlformats.org/officeDocument/2006/relationships/tags" Target="../tags/tag219.xml"/><Relationship Id="rId216" Type="http://schemas.openxmlformats.org/officeDocument/2006/relationships/image" Target="../media/image9.jpeg"/><Relationship Id="rId215" Type="http://schemas.openxmlformats.org/officeDocument/2006/relationships/image" Target="../media/image8.jpeg"/><Relationship Id="rId214" Type="http://schemas.openxmlformats.org/officeDocument/2006/relationships/image" Target="../media/image7.jpeg"/><Relationship Id="rId213" Type="http://schemas.openxmlformats.org/officeDocument/2006/relationships/image" Target="../media/image6.jpeg"/><Relationship Id="rId212" Type="http://schemas.openxmlformats.org/officeDocument/2006/relationships/tags" Target="../tags/tag218.xml"/><Relationship Id="rId211" Type="http://schemas.openxmlformats.org/officeDocument/2006/relationships/tags" Target="../tags/tag217.xml"/><Relationship Id="rId210" Type="http://schemas.openxmlformats.org/officeDocument/2006/relationships/tags" Target="../tags/tag216.xml"/><Relationship Id="rId21" Type="http://schemas.openxmlformats.org/officeDocument/2006/relationships/tags" Target="../tags/tag29.xml"/><Relationship Id="rId209" Type="http://schemas.openxmlformats.org/officeDocument/2006/relationships/tags" Target="../tags/tag215.xml"/><Relationship Id="rId208" Type="http://schemas.openxmlformats.org/officeDocument/2006/relationships/image" Target="../media/image5.png"/><Relationship Id="rId207" Type="http://schemas.openxmlformats.org/officeDocument/2006/relationships/tags" Target="../tags/tag214.xml"/><Relationship Id="rId206" Type="http://schemas.openxmlformats.org/officeDocument/2006/relationships/tags" Target="../tags/tag213.xml"/><Relationship Id="rId205" Type="http://schemas.openxmlformats.org/officeDocument/2006/relationships/tags" Target="../tags/tag212.xml"/><Relationship Id="rId204" Type="http://schemas.openxmlformats.org/officeDocument/2006/relationships/image" Target="../media/image4.png"/><Relationship Id="rId203" Type="http://schemas.openxmlformats.org/officeDocument/2006/relationships/tags" Target="../tags/tag211.xml"/><Relationship Id="rId202" Type="http://schemas.openxmlformats.org/officeDocument/2006/relationships/tags" Target="../tags/tag210.xml"/><Relationship Id="rId201" Type="http://schemas.openxmlformats.org/officeDocument/2006/relationships/tags" Target="../tags/tag209.xml"/><Relationship Id="rId200" Type="http://schemas.openxmlformats.org/officeDocument/2006/relationships/tags" Target="../tags/tag208.xml"/><Relationship Id="rId20" Type="http://schemas.openxmlformats.org/officeDocument/2006/relationships/tags" Target="../tags/tag28.xml"/><Relationship Id="rId2" Type="http://schemas.openxmlformats.org/officeDocument/2006/relationships/image" Target="../media/image1.png"/><Relationship Id="rId199" Type="http://schemas.openxmlformats.org/officeDocument/2006/relationships/tags" Target="../tags/tag207.xml"/><Relationship Id="rId198" Type="http://schemas.openxmlformats.org/officeDocument/2006/relationships/tags" Target="../tags/tag206.xml"/><Relationship Id="rId197" Type="http://schemas.openxmlformats.org/officeDocument/2006/relationships/tags" Target="../tags/tag205.xml"/><Relationship Id="rId196" Type="http://schemas.openxmlformats.org/officeDocument/2006/relationships/tags" Target="../tags/tag204.xml"/><Relationship Id="rId195" Type="http://schemas.openxmlformats.org/officeDocument/2006/relationships/tags" Target="../tags/tag203.xml"/><Relationship Id="rId194" Type="http://schemas.openxmlformats.org/officeDocument/2006/relationships/tags" Target="../tags/tag202.xml"/><Relationship Id="rId193" Type="http://schemas.openxmlformats.org/officeDocument/2006/relationships/tags" Target="../tags/tag201.xml"/><Relationship Id="rId192" Type="http://schemas.openxmlformats.org/officeDocument/2006/relationships/tags" Target="../tags/tag200.xml"/><Relationship Id="rId191" Type="http://schemas.openxmlformats.org/officeDocument/2006/relationships/tags" Target="../tags/tag199.xml"/><Relationship Id="rId190" Type="http://schemas.openxmlformats.org/officeDocument/2006/relationships/tags" Target="../tags/tag198.xml"/><Relationship Id="rId19" Type="http://schemas.openxmlformats.org/officeDocument/2006/relationships/tags" Target="../tags/tag27.xml"/><Relationship Id="rId189" Type="http://schemas.openxmlformats.org/officeDocument/2006/relationships/tags" Target="../tags/tag197.xml"/><Relationship Id="rId188" Type="http://schemas.openxmlformats.org/officeDocument/2006/relationships/tags" Target="../tags/tag196.xml"/><Relationship Id="rId187" Type="http://schemas.openxmlformats.org/officeDocument/2006/relationships/tags" Target="../tags/tag195.xml"/><Relationship Id="rId186" Type="http://schemas.openxmlformats.org/officeDocument/2006/relationships/tags" Target="../tags/tag194.xml"/><Relationship Id="rId185" Type="http://schemas.openxmlformats.org/officeDocument/2006/relationships/tags" Target="../tags/tag193.xml"/><Relationship Id="rId184" Type="http://schemas.openxmlformats.org/officeDocument/2006/relationships/tags" Target="../tags/tag192.xml"/><Relationship Id="rId183" Type="http://schemas.openxmlformats.org/officeDocument/2006/relationships/tags" Target="../tags/tag191.xml"/><Relationship Id="rId182" Type="http://schemas.openxmlformats.org/officeDocument/2006/relationships/tags" Target="../tags/tag190.xml"/><Relationship Id="rId181" Type="http://schemas.openxmlformats.org/officeDocument/2006/relationships/tags" Target="../tags/tag189.xml"/><Relationship Id="rId180" Type="http://schemas.openxmlformats.org/officeDocument/2006/relationships/tags" Target="../tags/tag188.xml"/><Relationship Id="rId18" Type="http://schemas.openxmlformats.org/officeDocument/2006/relationships/tags" Target="../tags/tag26.xml"/><Relationship Id="rId179" Type="http://schemas.openxmlformats.org/officeDocument/2006/relationships/tags" Target="../tags/tag187.xml"/><Relationship Id="rId178" Type="http://schemas.openxmlformats.org/officeDocument/2006/relationships/tags" Target="../tags/tag186.xml"/><Relationship Id="rId177" Type="http://schemas.openxmlformats.org/officeDocument/2006/relationships/tags" Target="../tags/tag185.xml"/><Relationship Id="rId176" Type="http://schemas.openxmlformats.org/officeDocument/2006/relationships/tags" Target="../tags/tag184.xml"/><Relationship Id="rId175" Type="http://schemas.openxmlformats.org/officeDocument/2006/relationships/tags" Target="../tags/tag183.xml"/><Relationship Id="rId174" Type="http://schemas.openxmlformats.org/officeDocument/2006/relationships/tags" Target="../tags/tag182.xml"/><Relationship Id="rId173" Type="http://schemas.openxmlformats.org/officeDocument/2006/relationships/tags" Target="../tags/tag181.xml"/><Relationship Id="rId172" Type="http://schemas.openxmlformats.org/officeDocument/2006/relationships/tags" Target="../tags/tag180.xml"/><Relationship Id="rId171" Type="http://schemas.openxmlformats.org/officeDocument/2006/relationships/tags" Target="../tags/tag179.xml"/><Relationship Id="rId170" Type="http://schemas.openxmlformats.org/officeDocument/2006/relationships/tags" Target="../tags/tag178.xml"/><Relationship Id="rId17" Type="http://schemas.openxmlformats.org/officeDocument/2006/relationships/tags" Target="../tags/tag25.xml"/><Relationship Id="rId169" Type="http://schemas.openxmlformats.org/officeDocument/2006/relationships/tags" Target="../tags/tag177.xml"/><Relationship Id="rId168" Type="http://schemas.openxmlformats.org/officeDocument/2006/relationships/tags" Target="../tags/tag176.xml"/><Relationship Id="rId167" Type="http://schemas.openxmlformats.org/officeDocument/2006/relationships/tags" Target="../tags/tag175.xml"/><Relationship Id="rId166" Type="http://schemas.openxmlformats.org/officeDocument/2006/relationships/tags" Target="../tags/tag174.xml"/><Relationship Id="rId165" Type="http://schemas.openxmlformats.org/officeDocument/2006/relationships/tags" Target="../tags/tag173.xml"/><Relationship Id="rId164" Type="http://schemas.openxmlformats.org/officeDocument/2006/relationships/tags" Target="../tags/tag172.xml"/><Relationship Id="rId163" Type="http://schemas.openxmlformats.org/officeDocument/2006/relationships/tags" Target="../tags/tag171.xml"/><Relationship Id="rId162" Type="http://schemas.openxmlformats.org/officeDocument/2006/relationships/tags" Target="../tags/tag170.xml"/><Relationship Id="rId161" Type="http://schemas.openxmlformats.org/officeDocument/2006/relationships/tags" Target="../tags/tag169.xml"/><Relationship Id="rId160" Type="http://schemas.openxmlformats.org/officeDocument/2006/relationships/tags" Target="../tags/tag168.xml"/><Relationship Id="rId16" Type="http://schemas.openxmlformats.org/officeDocument/2006/relationships/tags" Target="../tags/tag24.xml"/><Relationship Id="rId159" Type="http://schemas.openxmlformats.org/officeDocument/2006/relationships/tags" Target="../tags/tag167.xml"/><Relationship Id="rId158" Type="http://schemas.openxmlformats.org/officeDocument/2006/relationships/tags" Target="../tags/tag166.xml"/><Relationship Id="rId157" Type="http://schemas.openxmlformats.org/officeDocument/2006/relationships/tags" Target="../tags/tag165.xml"/><Relationship Id="rId156" Type="http://schemas.openxmlformats.org/officeDocument/2006/relationships/tags" Target="../tags/tag164.xml"/><Relationship Id="rId155" Type="http://schemas.openxmlformats.org/officeDocument/2006/relationships/tags" Target="../tags/tag163.xml"/><Relationship Id="rId154" Type="http://schemas.openxmlformats.org/officeDocument/2006/relationships/tags" Target="../tags/tag162.xml"/><Relationship Id="rId153" Type="http://schemas.openxmlformats.org/officeDocument/2006/relationships/tags" Target="../tags/tag161.xml"/><Relationship Id="rId152" Type="http://schemas.openxmlformats.org/officeDocument/2006/relationships/tags" Target="../tags/tag160.xml"/><Relationship Id="rId151" Type="http://schemas.openxmlformats.org/officeDocument/2006/relationships/tags" Target="../tags/tag159.xml"/><Relationship Id="rId150" Type="http://schemas.openxmlformats.org/officeDocument/2006/relationships/tags" Target="../tags/tag158.xml"/><Relationship Id="rId15" Type="http://schemas.openxmlformats.org/officeDocument/2006/relationships/tags" Target="../tags/tag23.xml"/><Relationship Id="rId149" Type="http://schemas.openxmlformats.org/officeDocument/2006/relationships/tags" Target="../tags/tag157.xml"/><Relationship Id="rId148" Type="http://schemas.openxmlformats.org/officeDocument/2006/relationships/tags" Target="../tags/tag156.xml"/><Relationship Id="rId147" Type="http://schemas.openxmlformats.org/officeDocument/2006/relationships/tags" Target="../tags/tag155.xml"/><Relationship Id="rId146" Type="http://schemas.openxmlformats.org/officeDocument/2006/relationships/tags" Target="../tags/tag154.xml"/><Relationship Id="rId145" Type="http://schemas.openxmlformats.org/officeDocument/2006/relationships/tags" Target="../tags/tag153.xml"/><Relationship Id="rId144" Type="http://schemas.openxmlformats.org/officeDocument/2006/relationships/tags" Target="../tags/tag152.xml"/><Relationship Id="rId143" Type="http://schemas.openxmlformats.org/officeDocument/2006/relationships/tags" Target="../tags/tag151.xml"/><Relationship Id="rId142" Type="http://schemas.openxmlformats.org/officeDocument/2006/relationships/tags" Target="../tags/tag150.xml"/><Relationship Id="rId141" Type="http://schemas.openxmlformats.org/officeDocument/2006/relationships/tags" Target="../tags/tag149.xml"/><Relationship Id="rId140" Type="http://schemas.openxmlformats.org/officeDocument/2006/relationships/tags" Target="../tags/tag148.xml"/><Relationship Id="rId14" Type="http://schemas.openxmlformats.org/officeDocument/2006/relationships/tags" Target="../tags/tag22.xml"/><Relationship Id="rId139" Type="http://schemas.openxmlformats.org/officeDocument/2006/relationships/tags" Target="../tags/tag147.xml"/><Relationship Id="rId138" Type="http://schemas.openxmlformats.org/officeDocument/2006/relationships/tags" Target="../tags/tag146.xml"/><Relationship Id="rId137" Type="http://schemas.openxmlformats.org/officeDocument/2006/relationships/tags" Target="../tags/tag145.xml"/><Relationship Id="rId136" Type="http://schemas.openxmlformats.org/officeDocument/2006/relationships/tags" Target="../tags/tag144.xml"/><Relationship Id="rId135" Type="http://schemas.openxmlformats.org/officeDocument/2006/relationships/tags" Target="../tags/tag143.xml"/><Relationship Id="rId134" Type="http://schemas.openxmlformats.org/officeDocument/2006/relationships/tags" Target="../tags/tag142.xml"/><Relationship Id="rId133" Type="http://schemas.openxmlformats.org/officeDocument/2006/relationships/tags" Target="../tags/tag141.xml"/><Relationship Id="rId132" Type="http://schemas.openxmlformats.org/officeDocument/2006/relationships/tags" Target="../tags/tag140.xml"/><Relationship Id="rId131" Type="http://schemas.openxmlformats.org/officeDocument/2006/relationships/tags" Target="../tags/tag139.xml"/><Relationship Id="rId130" Type="http://schemas.openxmlformats.org/officeDocument/2006/relationships/tags" Target="../tags/tag138.xml"/><Relationship Id="rId13" Type="http://schemas.openxmlformats.org/officeDocument/2006/relationships/tags" Target="../tags/tag21.xml"/><Relationship Id="rId129" Type="http://schemas.openxmlformats.org/officeDocument/2006/relationships/tags" Target="../tags/tag137.xml"/><Relationship Id="rId128" Type="http://schemas.openxmlformats.org/officeDocument/2006/relationships/tags" Target="../tags/tag136.xml"/><Relationship Id="rId127" Type="http://schemas.openxmlformats.org/officeDocument/2006/relationships/tags" Target="../tags/tag135.xml"/><Relationship Id="rId126" Type="http://schemas.openxmlformats.org/officeDocument/2006/relationships/tags" Target="../tags/tag134.xml"/><Relationship Id="rId125" Type="http://schemas.openxmlformats.org/officeDocument/2006/relationships/tags" Target="../tags/tag133.xml"/><Relationship Id="rId124" Type="http://schemas.openxmlformats.org/officeDocument/2006/relationships/tags" Target="../tags/tag132.xml"/><Relationship Id="rId123" Type="http://schemas.openxmlformats.org/officeDocument/2006/relationships/tags" Target="../tags/tag131.xml"/><Relationship Id="rId122" Type="http://schemas.openxmlformats.org/officeDocument/2006/relationships/tags" Target="../tags/tag130.xml"/><Relationship Id="rId121" Type="http://schemas.openxmlformats.org/officeDocument/2006/relationships/tags" Target="../tags/tag129.xml"/><Relationship Id="rId120" Type="http://schemas.openxmlformats.org/officeDocument/2006/relationships/tags" Target="../tags/tag128.xml"/><Relationship Id="rId12" Type="http://schemas.openxmlformats.org/officeDocument/2006/relationships/tags" Target="../tags/tag20.xml"/><Relationship Id="rId119" Type="http://schemas.openxmlformats.org/officeDocument/2006/relationships/tags" Target="../tags/tag127.xml"/><Relationship Id="rId118" Type="http://schemas.openxmlformats.org/officeDocument/2006/relationships/tags" Target="../tags/tag126.xml"/><Relationship Id="rId117" Type="http://schemas.openxmlformats.org/officeDocument/2006/relationships/tags" Target="../tags/tag125.xml"/><Relationship Id="rId116" Type="http://schemas.openxmlformats.org/officeDocument/2006/relationships/tags" Target="../tags/tag124.xml"/><Relationship Id="rId115" Type="http://schemas.openxmlformats.org/officeDocument/2006/relationships/tags" Target="../tags/tag123.xml"/><Relationship Id="rId114" Type="http://schemas.openxmlformats.org/officeDocument/2006/relationships/tags" Target="../tags/tag122.xml"/><Relationship Id="rId113" Type="http://schemas.openxmlformats.org/officeDocument/2006/relationships/tags" Target="../tags/tag121.xml"/><Relationship Id="rId112" Type="http://schemas.openxmlformats.org/officeDocument/2006/relationships/tags" Target="../tags/tag120.xml"/><Relationship Id="rId111" Type="http://schemas.openxmlformats.org/officeDocument/2006/relationships/tags" Target="../tags/tag119.xml"/><Relationship Id="rId110" Type="http://schemas.openxmlformats.org/officeDocument/2006/relationships/tags" Target="../tags/tag118.xml"/><Relationship Id="rId11" Type="http://schemas.openxmlformats.org/officeDocument/2006/relationships/tags" Target="../tags/tag19.xml"/><Relationship Id="rId109" Type="http://schemas.openxmlformats.org/officeDocument/2006/relationships/tags" Target="../tags/tag117.xml"/><Relationship Id="rId108" Type="http://schemas.openxmlformats.org/officeDocument/2006/relationships/tags" Target="../tags/tag116.xml"/><Relationship Id="rId107" Type="http://schemas.openxmlformats.org/officeDocument/2006/relationships/tags" Target="../tags/tag115.xml"/><Relationship Id="rId106" Type="http://schemas.openxmlformats.org/officeDocument/2006/relationships/tags" Target="../tags/tag114.xml"/><Relationship Id="rId105" Type="http://schemas.openxmlformats.org/officeDocument/2006/relationships/tags" Target="../tags/tag113.xml"/><Relationship Id="rId104" Type="http://schemas.openxmlformats.org/officeDocument/2006/relationships/tags" Target="../tags/tag112.xml"/><Relationship Id="rId103" Type="http://schemas.openxmlformats.org/officeDocument/2006/relationships/tags" Target="../tags/tag111.xml"/><Relationship Id="rId102" Type="http://schemas.openxmlformats.org/officeDocument/2006/relationships/tags" Target="../tags/tag110.xml"/><Relationship Id="rId101" Type="http://schemas.openxmlformats.org/officeDocument/2006/relationships/tags" Target="../tags/tag109.xml"/><Relationship Id="rId100" Type="http://schemas.openxmlformats.org/officeDocument/2006/relationships/tags" Target="../tags/tag108.xml"/><Relationship Id="rId10" Type="http://schemas.openxmlformats.org/officeDocument/2006/relationships/tags" Target="../tags/tag18.xml"/><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99" Type="http://schemas.openxmlformats.org/officeDocument/2006/relationships/tags" Target="../tags/tag316.xml"/><Relationship Id="rId98" Type="http://schemas.openxmlformats.org/officeDocument/2006/relationships/tags" Target="../tags/tag315.xml"/><Relationship Id="rId97" Type="http://schemas.openxmlformats.org/officeDocument/2006/relationships/tags" Target="../tags/tag314.xml"/><Relationship Id="rId96" Type="http://schemas.openxmlformats.org/officeDocument/2006/relationships/tags" Target="../tags/tag313.xml"/><Relationship Id="rId95" Type="http://schemas.openxmlformats.org/officeDocument/2006/relationships/tags" Target="../tags/tag312.xml"/><Relationship Id="rId94" Type="http://schemas.openxmlformats.org/officeDocument/2006/relationships/tags" Target="../tags/tag311.xml"/><Relationship Id="rId93" Type="http://schemas.openxmlformats.org/officeDocument/2006/relationships/tags" Target="../tags/tag310.xml"/><Relationship Id="rId92" Type="http://schemas.openxmlformats.org/officeDocument/2006/relationships/tags" Target="../tags/tag309.xml"/><Relationship Id="rId91" Type="http://schemas.openxmlformats.org/officeDocument/2006/relationships/tags" Target="../tags/tag308.xml"/><Relationship Id="rId90" Type="http://schemas.openxmlformats.org/officeDocument/2006/relationships/tags" Target="../tags/tag307.xml"/><Relationship Id="rId9" Type="http://schemas.openxmlformats.org/officeDocument/2006/relationships/tags" Target="../tags/tag226.xml"/><Relationship Id="rId89" Type="http://schemas.openxmlformats.org/officeDocument/2006/relationships/tags" Target="../tags/tag306.xml"/><Relationship Id="rId88" Type="http://schemas.openxmlformats.org/officeDocument/2006/relationships/tags" Target="../tags/tag305.xml"/><Relationship Id="rId87" Type="http://schemas.openxmlformats.org/officeDocument/2006/relationships/tags" Target="../tags/tag304.xml"/><Relationship Id="rId86" Type="http://schemas.openxmlformats.org/officeDocument/2006/relationships/tags" Target="../tags/tag303.xml"/><Relationship Id="rId85" Type="http://schemas.openxmlformats.org/officeDocument/2006/relationships/tags" Target="../tags/tag302.xml"/><Relationship Id="rId84" Type="http://schemas.openxmlformats.org/officeDocument/2006/relationships/tags" Target="../tags/tag301.xml"/><Relationship Id="rId83" Type="http://schemas.openxmlformats.org/officeDocument/2006/relationships/tags" Target="../tags/tag300.xml"/><Relationship Id="rId82" Type="http://schemas.openxmlformats.org/officeDocument/2006/relationships/tags" Target="../tags/tag299.xml"/><Relationship Id="rId81" Type="http://schemas.openxmlformats.org/officeDocument/2006/relationships/tags" Target="../tags/tag298.xml"/><Relationship Id="rId80" Type="http://schemas.openxmlformats.org/officeDocument/2006/relationships/tags" Target="../tags/tag297.xml"/><Relationship Id="rId8" Type="http://schemas.openxmlformats.org/officeDocument/2006/relationships/tags" Target="../tags/tag225.xml"/><Relationship Id="rId79" Type="http://schemas.openxmlformats.org/officeDocument/2006/relationships/tags" Target="../tags/tag296.xml"/><Relationship Id="rId78" Type="http://schemas.openxmlformats.org/officeDocument/2006/relationships/tags" Target="../tags/tag295.xml"/><Relationship Id="rId77" Type="http://schemas.openxmlformats.org/officeDocument/2006/relationships/tags" Target="../tags/tag294.xml"/><Relationship Id="rId76" Type="http://schemas.openxmlformats.org/officeDocument/2006/relationships/tags" Target="../tags/tag293.xml"/><Relationship Id="rId75" Type="http://schemas.openxmlformats.org/officeDocument/2006/relationships/tags" Target="../tags/tag292.xml"/><Relationship Id="rId74" Type="http://schemas.openxmlformats.org/officeDocument/2006/relationships/tags" Target="../tags/tag291.xml"/><Relationship Id="rId73" Type="http://schemas.openxmlformats.org/officeDocument/2006/relationships/tags" Target="../tags/tag290.xml"/><Relationship Id="rId72" Type="http://schemas.openxmlformats.org/officeDocument/2006/relationships/tags" Target="../tags/tag289.xml"/><Relationship Id="rId71" Type="http://schemas.openxmlformats.org/officeDocument/2006/relationships/tags" Target="../tags/tag288.xml"/><Relationship Id="rId70" Type="http://schemas.openxmlformats.org/officeDocument/2006/relationships/tags" Target="../tags/tag287.xml"/><Relationship Id="rId7" Type="http://schemas.openxmlformats.org/officeDocument/2006/relationships/tags" Target="../tags/tag224.xml"/><Relationship Id="rId69" Type="http://schemas.openxmlformats.org/officeDocument/2006/relationships/tags" Target="../tags/tag286.xml"/><Relationship Id="rId68" Type="http://schemas.openxmlformats.org/officeDocument/2006/relationships/tags" Target="../tags/tag285.xml"/><Relationship Id="rId67" Type="http://schemas.openxmlformats.org/officeDocument/2006/relationships/tags" Target="../tags/tag284.xml"/><Relationship Id="rId66" Type="http://schemas.openxmlformats.org/officeDocument/2006/relationships/tags" Target="../tags/tag283.xml"/><Relationship Id="rId65" Type="http://schemas.openxmlformats.org/officeDocument/2006/relationships/tags" Target="../tags/tag282.xml"/><Relationship Id="rId64" Type="http://schemas.openxmlformats.org/officeDocument/2006/relationships/tags" Target="../tags/tag281.xml"/><Relationship Id="rId63" Type="http://schemas.openxmlformats.org/officeDocument/2006/relationships/tags" Target="../tags/tag280.xml"/><Relationship Id="rId62" Type="http://schemas.openxmlformats.org/officeDocument/2006/relationships/tags" Target="../tags/tag279.xml"/><Relationship Id="rId61" Type="http://schemas.openxmlformats.org/officeDocument/2006/relationships/tags" Target="../tags/tag278.xml"/><Relationship Id="rId60" Type="http://schemas.openxmlformats.org/officeDocument/2006/relationships/tags" Target="../tags/tag277.xml"/><Relationship Id="rId6" Type="http://schemas.openxmlformats.org/officeDocument/2006/relationships/tags" Target="../tags/tag223.xml"/><Relationship Id="rId59" Type="http://schemas.openxmlformats.org/officeDocument/2006/relationships/tags" Target="../tags/tag276.xml"/><Relationship Id="rId58" Type="http://schemas.openxmlformats.org/officeDocument/2006/relationships/tags" Target="../tags/tag275.xml"/><Relationship Id="rId57" Type="http://schemas.openxmlformats.org/officeDocument/2006/relationships/tags" Target="../tags/tag274.xml"/><Relationship Id="rId56" Type="http://schemas.openxmlformats.org/officeDocument/2006/relationships/tags" Target="../tags/tag273.xml"/><Relationship Id="rId55" Type="http://schemas.openxmlformats.org/officeDocument/2006/relationships/tags" Target="../tags/tag272.xml"/><Relationship Id="rId54" Type="http://schemas.openxmlformats.org/officeDocument/2006/relationships/tags" Target="../tags/tag271.xml"/><Relationship Id="rId53" Type="http://schemas.openxmlformats.org/officeDocument/2006/relationships/tags" Target="../tags/tag270.xml"/><Relationship Id="rId52" Type="http://schemas.openxmlformats.org/officeDocument/2006/relationships/tags" Target="../tags/tag269.xml"/><Relationship Id="rId51" Type="http://schemas.openxmlformats.org/officeDocument/2006/relationships/tags" Target="../tags/tag268.xml"/><Relationship Id="rId50" Type="http://schemas.openxmlformats.org/officeDocument/2006/relationships/tags" Target="../tags/tag267.xml"/><Relationship Id="rId5" Type="http://schemas.openxmlformats.org/officeDocument/2006/relationships/tags" Target="../tags/tag222.xml"/><Relationship Id="rId49" Type="http://schemas.openxmlformats.org/officeDocument/2006/relationships/tags" Target="../tags/tag266.xml"/><Relationship Id="rId48" Type="http://schemas.openxmlformats.org/officeDocument/2006/relationships/tags" Target="../tags/tag265.xml"/><Relationship Id="rId47" Type="http://schemas.openxmlformats.org/officeDocument/2006/relationships/tags" Target="../tags/tag264.xml"/><Relationship Id="rId46" Type="http://schemas.openxmlformats.org/officeDocument/2006/relationships/tags" Target="../tags/tag263.xml"/><Relationship Id="rId45" Type="http://schemas.openxmlformats.org/officeDocument/2006/relationships/tags" Target="../tags/tag262.xml"/><Relationship Id="rId44" Type="http://schemas.openxmlformats.org/officeDocument/2006/relationships/tags" Target="../tags/tag261.xml"/><Relationship Id="rId43" Type="http://schemas.openxmlformats.org/officeDocument/2006/relationships/tags" Target="../tags/tag260.xml"/><Relationship Id="rId42" Type="http://schemas.openxmlformats.org/officeDocument/2006/relationships/tags" Target="../tags/tag259.xml"/><Relationship Id="rId41" Type="http://schemas.openxmlformats.org/officeDocument/2006/relationships/tags" Target="../tags/tag258.xml"/><Relationship Id="rId40" Type="http://schemas.openxmlformats.org/officeDocument/2006/relationships/tags" Target="../tags/tag257.xml"/><Relationship Id="rId4" Type="http://schemas.openxmlformats.org/officeDocument/2006/relationships/tags" Target="../tags/tag221.xml"/><Relationship Id="rId39" Type="http://schemas.openxmlformats.org/officeDocument/2006/relationships/tags" Target="../tags/tag256.xml"/><Relationship Id="rId38" Type="http://schemas.openxmlformats.org/officeDocument/2006/relationships/tags" Target="../tags/tag255.xml"/><Relationship Id="rId37" Type="http://schemas.openxmlformats.org/officeDocument/2006/relationships/tags" Target="../tags/tag254.xml"/><Relationship Id="rId36" Type="http://schemas.openxmlformats.org/officeDocument/2006/relationships/tags" Target="../tags/tag253.xml"/><Relationship Id="rId35" Type="http://schemas.openxmlformats.org/officeDocument/2006/relationships/tags" Target="../tags/tag252.xml"/><Relationship Id="rId34" Type="http://schemas.openxmlformats.org/officeDocument/2006/relationships/tags" Target="../tags/tag251.xml"/><Relationship Id="rId33" Type="http://schemas.openxmlformats.org/officeDocument/2006/relationships/tags" Target="../tags/tag250.xml"/><Relationship Id="rId32" Type="http://schemas.openxmlformats.org/officeDocument/2006/relationships/tags" Target="../tags/tag249.xml"/><Relationship Id="rId31" Type="http://schemas.openxmlformats.org/officeDocument/2006/relationships/tags" Target="../tags/tag248.xml"/><Relationship Id="rId30" Type="http://schemas.openxmlformats.org/officeDocument/2006/relationships/tags" Target="../tags/tag247.xml"/><Relationship Id="rId3" Type="http://schemas.openxmlformats.org/officeDocument/2006/relationships/image" Target="../media/image4.png"/><Relationship Id="rId29" Type="http://schemas.openxmlformats.org/officeDocument/2006/relationships/tags" Target="../tags/tag246.xml"/><Relationship Id="rId28" Type="http://schemas.openxmlformats.org/officeDocument/2006/relationships/tags" Target="../tags/tag245.xml"/><Relationship Id="rId27" Type="http://schemas.openxmlformats.org/officeDocument/2006/relationships/tags" Target="../tags/tag244.xml"/><Relationship Id="rId26" Type="http://schemas.openxmlformats.org/officeDocument/2006/relationships/tags" Target="../tags/tag243.xml"/><Relationship Id="rId25" Type="http://schemas.openxmlformats.org/officeDocument/2006/relationships/tags" Target="../tags/tag242.xml"/><Relationship Id="rId24" Type="http://schemas.openxmlformats.org/officeDocument/2006/relationships/tags" Target="../tags/tag241.xml"/><Relationship Id="rId23" Type="http://schemas.openxmlformats.org/officeDocument/2006/relationships/tags" Target="../tags/tag240.xml"/><Relationship Id="rId22" Type="http://schemas.openxmlformats.org/officeDocument/2006/relationships/tags" Target="../tags/tag239.xml"/><Relationship Id="rId21" Type="http://schemas.openxmlformats.org/officeDocument/2006/relationships/tags" Target="../tags/tag238.xml"/><Relationship Id="rId20" Type="http://schemas.openxmlformats.org/officeDocument/2006/relationships/tags" Target="../tags/tag237.xml"/><Relationship Id="rId2" Type="http://schemas.openxmlformats.org/officeDocument/2006/relationships/tags" Target="../tags/tag220.xml"/><Relationship Id="rId19" Type="http://schemas.openxmlformats.org/officeDocument/2006/relationships/tags" Target="../tags/tag236.xml"/><Relationship Id="rId18" Type="http://schemas.openxmlformats.org/officeDocument/2006/relationships/tags" Target="../tags/tag235.xml"/><Relationship Id="rId17" Type="http://schemas.openxmlformats.org/officeDocument/2006/relationships/tags" Target="../tags/tag234.xml"/><Relationship Id="rId16" Type="http://schemas.openxmlformats.org/officeDocument/2006/relationships/tags" Target="../tags/tag233.xml"/><Relationship Id="rId15" Type="http://schemas.openxmlformats.org/officeDocument/2006/relationships/tags" Target="../tags/tag232.xml"/><Relationship Id="rId14" Type="http://schemas.openxmlformats.org/officeDocument/2006/relationships/tags" Target="../tags/tag231.xml"/><Relationship Id="rId13" Type="http://schemas.openxmlformats.org/officeDocument/2006/relationships/tags" Target="../tags/tag230.xml"/><Relationship Id="rId12" Type="http://schemas.openxmlformats.org/officeDocument/2006/relationships/tags" Target="../tags/tag229.xml"/><Relationship Id="rId110" Type="http://schemas.openxmlformats.org/officeDocument/2006/relationships/slideLayout" Target="../slideLayouts/slideLayout2.xml"/><Relationship Id="rId11" Type="http://schemas.openxmlformats.org/officeDocument/2006/relationships/tags" Target="../tags/tag228.xml"/><Relationship Id="rId109" Type="http://schemas.openxmlformats.org/officeDocument/2006/relationships/tags" Target="../tags/tag324.xml"/><Relationship Id="rId108" Type="http://schemas.openxmlformats.org/officeDocument/2006/relationships/tags" Target="../tags/tag323.xml"/><Relationship Id="rId107" Type="http://schemas.openxmlformats.org/officeDocument/2006/relationships/image" Target="../media/image12.jpeg"/><Relationship Id="rId106" Type="http://schemas.openxmlformats.org/officeDocument/2006/relationships/tags" Target="../tags/tag322.xml"/><Relationship Id="rId105" Type="http://schemas.openxmlformats.org/officeDocument/2006/relationships/image" Target="../media/image11.png"/><Relationship Id="rId104" Type="http://schemas.openxmlformats.org/officeDocument/2006/relationships/tags" Target="../tags/tag321.xml"/><Relationship Id="rId103" Type="http://schemas.openxmlformats.org/officeDocument/2006/relationships/tags" Target="../tags/tag320.xml"/><Relationship Id="rId102" Type="http://schemas.openxmlformats.org/officeDocument/2006/relationships/tags" Target="../tags/tag319.xml"/><Relationship Id="rId101" Type="http://schemas.openxmlformats.org/officeDocument/2006/relationships/tags" Target="../tags/tag318.xml"/><Relationship Id="rId100" Type="http://schemas.openxmlformats.org/officeDocument/2006/relationships/tags" Target="../tags/tag317.xml"/><Relationship Id="rId10" Type="http://schemas.openxmlformats.org/officeDocument/2006/relationships/tags" Target="../tags/tag22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9" Type="http://schemas.openxmlformats.org/officeDocument/2006/relationships/tags" Target="../tags/tag422.xml"/><Relationship Id="rId98" Type="http://schemas.openxmlformats.org/officeDocument/2006/relationships/tags" Target="../tags/tag421.xml"/><Relationship Id="rId97" Type="http://schemas.openxmlformats.org/officeDocument/2006/relationships/tags" Target="../tags/tag420.xml"/><Relationship Id="rId96" Type="http://schemas.openxmlformats.org/officeDocument/2006/relationships/tags" Target="../tags/tag419.xml"/><Relationship Id="rId95" Type="http://schemas.openxmlformats.org/officeDocument/2006/relationships/tags" Target="../tags/tag418.xml"/><Relationship Id="rId94" Type="http://schemas.openxmlformats.org/officeDocument/2006/relationships/tags" Target="../tags/tag417.xml"/><Relationship Id="rId93" Type="http://schemas.openxmlformats.org/officeDocument/2006/relationships/tags" Target="../tags/tag416.xml"/><Relationship Id="rId92" Type="http://schemas.openxmlformats.org/officeDocument/2006/relationships/tags" Target="../tags/tag415.xml"/><Relationship Id="rId91" Type="http://schemas.openxmlformats.org/officeDocument/2006/relationships/tags" Target="../tags/tag414.xml"/><Relationship Id="rId90" Type="http://schemas.openxmlformats.org/officeDocument/2006/relationships/tags" Target="../tags/tag413.xml"/><Relationship Id="rId9" Type="http://schemas.openxmlformats.org/officeDocument/2006/relationships/tags" Target="../tags/tag332.xml"/><Relationship Id="rId89" Type="http://schemas.openxmlformats.org/officeDocument/2006/relationships/tags" Target="../tags/tag412.xml"/><Relationship Id="rId88" Type="http://schemas.openxmlformats.org/officeDocument/2006/relationships/tags" Target="../tags/tag411.xml"/><Relationship Id="rId87" Type="http://schemas.openxmlformats.org/officeDocument/2006/relationships/tags" Target="../tags/tag410.xml"/><Relationship Id="rId86" Type="http://schemas.openxmlformats.org/officeDocument/2006/relationships/tags" Target="../tags/tag409.xml"/><Relationship Id="rId85" Type="http://schemas.openxmlformats.org/officeDocument/2006/relationships/tags" Target="../tags/tag408.xml"/><Relationship Id="rId84" Type="http://schemas.openxmlformats.org/officeDocument/2006/relationships/tags" Target="../tags/tag407.xml"/><Relationship Id="rId83" Type="http://schemas.openxmlformats.org/officeDocument/2006/relationships/tags" Target="../tags/tag406.xml"/><Relationship Id="rId82" Type="http://schemas.openxmlformats.org/officeDocument/2006/relationships/tags" Target="../tags/tag405.xml"/><Relationship Id="rId81" Type="http://schemas.openxmlformats.org/officeDocument/2006/relationships/tags" Target="../tags/tag404.xml"/><Relationship Id="rId80" Type="http://schemas.openxmlformats.org/officeDocument/2006/relationships/tags" Target="../tags/tag403.xml"/><Relationship Id="rId8" Type="http://schemas.openxmlformats.org/officeDocument/2006/relationships/tags" Target="../tags/tag331.xml"/><Relationship Id="rId79" Type="http://schemas.openxmlformats.org/officeDocument/2006/relationships/tags" Target="../tags/tag402.xml"/><Relationship Id="rId78" Type="http://schemas.openxmlformats.org/officeDocument/2006/relationships/tags" Target="../tags/tag401.xml"/><Relationship Id="rId77" Type="http://schemas.openxmlformats.org/officeDocument/2006/relationships/tags" Target="../tags/tag400.xml"/><Relationship Id="rId76" Type="http://schemas.openxmlformats.org/officeDocument/2006/relationships/tags" Target="../tags/tag399.xml"/><Relationship Id="rId75" Type="http://schemas.openxmlformats.org/officeDocument/2006/relationships/tags" Target="../tags/tag398.xml"/><Relationship Id="rId74" Type="http://schemas.openxmlformats.org/officeDocument/2006/relationships/tags" Target="../tags/tag397.xml"/><Relationship Id="rId73" Type="http://schemas.openxmlformats.org/officeDocument/2006/relationships/tags" Target="../tags/tag396.xml"/><Relationship Id="rId72" Type="http://schemas.openxmlformats.org/officeDocument/2006/relationships/tags" Target="../tags/tag395.xml"/><Relationship Id="rId71" Type="http://schemas.openxmlformats.org/officeDocument/2006/relationships/tags" Target="../tags/tag394.xml"/><Relationship Id="rId70" Type="http://schemas.openxmlformats.org/officeDocument/2006/relationships/tags" Target="../tags/tag393.xml"/><Relationship Id="rId7" Type="http://schemas.openxmlformats.org/officeDocument/2006/relationships/tags" Target="../tags/tag330.xml"/><Relationship Id="rId69" Type="http://schemas.openxmlformats.org/officeDocument/2006/relationships/tags" Target="../tags/tag392.xml"/><Relationship Id="rId68" Type="http://schemas.openxmlformats.org/officeDocument/2006/relationships/tags" Target="../tags/tag391.xml"/><Relationship Id="rId67" Type="http://schemas.openxmlformats.org/officeDocument/2006/relationships/tags" Target="../tags/tag390.xml"/><Relationship Id="rId66" Type="http://schemas.openxmlformats.org/officeDocument/2006/relationships/tags" Target="../tags/tag389.xml"/><Relationship Id="rId65" Type="http://schemas.openxmlformats.org/officeDocument/2006/relationships/tags" Target="../tags/tag388.xml"/><Relationship Id="rId64" Type="http://schemas.openxmlformats.org/officeDocument/2006/relationships/tags" Target="../tags/tag387.xml"/><Relationship Id="rId63" Type="http://schemas.openxmlformats.org/officeDocument/2006/relationships/tags" Target="../tags/tag386.xml"/><Relationship Id="rId62" Type="http://schemas.openxmlformats.org/officeDocument/2006/relationships/tags" Target="../tags/tag385.xml"/><Relationship Id="rId61" Type="http://schemas.openxmlformats.org/officeDocument/2006/relationships/tags" Target="../tags/tag384.xml"/><Relationship Id="rId60" Type="http://schemas.openxmlformats.org/officeDocument/2006/relationships/tags" Target="../tags/tag383.xml"/><Relationship Id="rId6" Type="http://schemas.openxmlformats.org/officeDocument/2006/relationships/tags" Target="../tags/tag329.xml"/><Relationship Id="rId59" Type="http://schemas.openxmlformats.org/officeDocument/2006/relationships/tags" Target="../tags/tag382.xml"/><Relationship Id="rId58" Type="http://schemas.openxmlformats.org/officeDocument/2006/relationships/tags" Target="../tags/tag381.xml"/><Relationship Id="rId57" Type="http://schemas.openxmlformats.org/officeDocument/2006/relationships/tags" Target="../tags/tag380.xml"/><Relationship Id="rId56" Type="http://schemas.openxmlformats.org/officeDocument/2006/relationships/tags" Target="../tags/tag379.xml"/><Relationship Id="rId55" Type="http://schemas.openxmlformats.org/officeDocument/2006/relationships/tags" Target="../tags/tag378.xml"/><Relationship Id="rId54" Type="http://schemas.openxmlformats.org/officeDocument/2006/relationships/tags" Target="../tags/tag377.xml"/><Relationship Id="rId53" Type="http://schemas.openxmlformats.org/officeDocument/2006/relationships/tags" Target="../tags/tag376.xml"/><Relationship Id="rId52" Type="http://schemas.openxmlformats.org/officeDocument/2006/relationships/tags" Target="../tags/tag375.xml"/><Relationship Id="rId51" Type="http://schemas.openxmlformats.org/officeDocument/2006/relationships/tags" Target="../tags/tag374.xml"/><Relationship Id="rId50" Type="http://schemas.openxmlformats.org/officeDocument/2006/relationships/tags" Target="../tags/tag373.xml"/><Relationship Id="rId5" Type="http://schemas.openxmlformats.org/officeDocument/2006/relationships/tags" Target="../tags/tag328.xml"/><Relationship Id="rId49" Type="http://schemas.openxmlformats.org/officeDocument/2006/relationships/tags" Target="../tags/tag372.xml"/><Relationship Id="rId48" Type="http://schemas.openxmlformats.org/officeDocument/2006/relationships/tags" Target="../tags/tag371.xml"/><Relationship Id="rId47" Type="http://schemas.openxmlformats.org/officeDocument/2006/relationships/tags" Target="../tags/tag370.xml"/><Relationship Id="rId46" Type="http://schemas.openxmlformats.org/officeDocument/2006/relationships/tags" Target="../tags/tag369.xml"/><Relationship Id="rId45" Type="http://schemas.openxmlformats.org/officeDocument/2006/relationships/tags" Target="../tags/tag368.xml"/><Relationship Id="rId44" Type="http://schemas.openxmlformats.org/officeDocument/2006/relationships/tags" Target="../tags/tag367.xml"/><Relationship Id="rId43" Type="http://schemas.openxmlformats.org/officeDocument/2006/relationships/tags" Target="../tags/tag366.xml"/><Relationship Id="rId42" Type="http://schemas.openxmlformats.org/officeDocument/2006/relationships/tags" Target="../tags/tag365.xml"/><Relationship Id="rId41" Type="http://schemas.openxmlformats.org/officeDocument/2006/relationships/tags" Target="../tags/tag364.xml"/><Relationship Id="rId40" Type="http://schemas.openxmlformats.org/officeDocument/2006/relationships/tags" Target="../tags/tag363.xml"/><Relationship Id="rId4" Type="http://schemas.openxmlformats.org/officeDocument/2006/relationships/tags" Target="../tags/tag327.xml"/><Relationship Id="rId39" Type="http://schemas.openxmlformats.org/officeDocument/2006/relationships/tags" Target="../tags/tag362.xml"/><Relationship Id="rId38" Type="http://schemas.openxmlformats.org/officeDocument/2006/relationships/tags" Target="../tags/tag361.xml"/><Relationship Id="rId37" Type="http://schemas.openxmlformats.org/officeDocument/2006/relationships/tags" Target="../tags/tag360.xml"/><Relationship Id="rId36" Type="http://schemas.openxmlformats.org/officeDocument/2006/relationships/tags" Target="../tags/tag359.xml"/><Relationship Id="rId35" Type="http://schemas.openxmlformats.org/officeDocument/2006/relationships/tags" Target="../tags/tag358.xml"/><Relationship Id="rId34" Type="http://schemas.openxmlformats.org/officeDocument/2006/relationships/tags" Target="../tags/tag357.xml"/><Relationship Id="rId33" Type="http://schemas.openxmlformats.org/officeDocument/2006/relationships/tags" Target="../tags/tag356.xml"/><Relationship Id="rId32" Type="http://schemas.openxmlformats.org/officeDocument/2006/relationships/tags" Target="../tags/tag355.xml"/><Relationship Id="rId31" Type="http://schemas.openxmlformats.org/officeDocument/2006/relationships/tags" Target="../tags/tag354.xml"/><Relationship Id="rId30" Type="http://schemas.openxmlformats.org/officeDocument/2006/relationships/tags" Target="../tags/tag353.xml"/><Relationship Id="rId3" Type="http://schemas.openxmlformats.org/officeDocument/2006/relationships/tags" Target="../tags/tag326.xml"/><Relationship Id="rId29" Type="http://schemas.openxmlformats.org/officeDocument/2006/relationships/tags" Target="../tags/tag352.xml"/><Relationship Id="rId28" Type="http://schemas.openxmlformats.org/officeDocument/2006/relationships/tags" Target="../tags/tag351.xml"/><Relationship Id="rId27" Type="http://schemas.openxmlformats.org/officeDocument/2006/relationships/tags" Target="../tags/tag350.xml"/><Relationship Id="rId26" Type="http://schemas.openxmlformats.org/officeDocument/2006/relationships/tags" Target="../tags/tag349.xml"/><Relationship Id="rId25" Type="http://schemas.openxmlformats.org/officeDocument/2006/relationships/tags" Target="../tags/tag348.xml"/><Relationship Id="rId24" Type="http://schemas.openxmlformats.org/officeDocument/2006/relationships/tags" Target="../tags/tag347.xml"/><Relationship Id="rId23" Type="http://schemas.openxmlformats.org/officeDocument/2006/relationships/tags" Target="../tags/tag346.xml"/><Relationship Id="rId22" Type="http://schemas.openxmlformats.org/officeDocument/2006/relationships/tags" Target="../tags/tag345.xml"/><Relationship Id="rId21" Type="http://schemas.openxmlformats.org/officeDocument/2006/relationships/tags" Target="../tags/tag344.xml"/><Relationship Id="rId20" Type="http://schemas.openxmlformats.org/officeDocument/2006/relationships/tags" Target="../tags/tag343.xml"/><Relationship Id="rId2" Type="http://schemas.openxmlformats.org/officeDocument/2006/relationships/tags" Target="../tags/tag325.xml"/><Relationship Id="rId19" Type="http://schemas.openxmlformats.org/officeDocument/2006/relationships/tags" Target="../tags/tag342.xml"/><Relationship Id="rId18" Type="http://schemas.openxmlformats.org/officeDocument/2006/relationships/tags" Target="../tags/tag341.xml"/><Relationship Id="rId17" Type="http://schemas.openxmlformats.org/officeDocument/2006/relationships/tags" Target="../tags/tag340.xml"/><Relationship Id="rId16" Type="http://schemas.openxmlformats.org/officeDocument/2006/relationships/tags" Target="../tags/tag339.xml"/><Relationship Id="rId15" Type="http://schemas.openxmlformats.org/officeDocument/2006/relationships/tags" Target="../tags/tag338.xml"/><Relationship Id="rId14" Type="http://schemas.openxmlformats.org/officeDocument/2006/relationships/tags" Target="../tags/tag337.xml"/><Relationship Id="rId13" Type="http://schemas.openxmlformats.org/officeDocument/2006/relationships/tags" Target="../tags/tag336.xml"/><Relationship Id="rId12" Type="http://schemas.openxmlformats.org/officeDocument/2006/relationships/tags" Target="../tags/tag335.xml"/><Relationship Id="rId11" Type="http://schemas.openxmlformats.org/officeDocument/2006/relationships/tags" Target="../tags/tag334.xml"/><Relationship Id="rId105" Type="http://schemas.openxmlformats.org/officeDocument/2006/relationships/slideLayout" Target="../slideLayouts/slideLayout2.xml"/><Relationship Id="rId104" Type="http://schemas.openxmlformats.org/officeDocument/2006/relationships/tags" Target="../tags/tag427.xml"/><Relationship Id="rId103" Type="http://schemas.openxmlformats.org/officeDocument/2006/relationships/tags" Target="../tags/tag426.xml"/><Relationship Id="rId102" Type="http://schemas.openxmlformats.org/officeDocument/2006/relationships/tags" Target="../tags/tag425.xml"/><Relationship Id="rId101" Type="http://schemas.openxmlformats.org/officeDocument/2006/relationships/tags" Target="../tags/tag424.xml"/><Relationship Id="rId100" Type="http://schemas.openxmlformats.org/officeDocument/2006/relationships/tags" Target="../tags/tag423.xml"/><Relationship Id="rId10" Type="http://schemas.openxmlformats.org/officeDocument/2006/relationships/tags" Target="../tags/tag333.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9" Type="http://schemas.openxmlformats.org/officeDocument/2006/relationships/tags" Target="../tags/tag522.xml"/><Relationship Id="rId98" Type="http://schemas.openxmlformats.org/officeDocument/2006/relationships/tags" Target="../tags/tag521.xml"/><Relationship Id="rId97" Type="http://schemas.openxmlformats.org/officeDocument/2006/relationships/tags" Target="../tags/tag520.xml"/><Relationship Id="rId96" Type="http://schemas.openxmlformats.org/officeDocument/2006/relationships/tags" Target="../tags/tag519.xml"/><Relationship Id="rId95" Type="http://schemas.openxmlformats.org/officeDocument/2006/relationships/tags" Target="../tags/tag518.xml"/><Relationship Id="rId94" Type="http://schemas.openxmlformats.org/officeDocument/2006/relationships/tags" Target="../tags/tag517.xml"/><Relationship Id="rId93" Type="http://schemas.openxmlformats.org/officeDocument/2006/relationships/tags" Target="../tags/tag516.xml"/><Relationship Id="rId92" Type="http://schemas.openxmlformats.org/officeDocument/2006/relationships/tags" Target="../tags/tag515.xml"/><Relationship Id="rId91" Type="http://schemas.openxmlformats.org/officeDocument/2006/relationships/tags" Target="../tags/tag514.xml"/><Relationship Id="rId90" Type="http://schemas.openxmlformats.org/officeDocument/2006/relationships/tags" Target="../tags/tag513.xml"/><Relationship Id="rId9" Type="http://schemas.openxmlformats.org/officeDocument/2006/relationships/tags" Target="../tags/tag432.xml"/><Relationship Id="rId89" Type="http://schemas.openxmlformats.org/officeDocument/2006/relationships/tags" Target="../tags/tag512.xml"/><Relationship Id="rId88" Type="http://schemas.openxmlformats.org/officeDocument/2006/relationships/tags" Target="../tags/tag511.xml"/><Relationship Id="rId87" Type="http://schemas.openxmlformats.org/officeDocument/2006/relationships/tags" Target="../tags/tag510.xml"/><Relationship Id="rId86" Type="http://schemas.openxmlformats.org/officeDocument/2006/relationships/tags" Target="../tags/tag509.xml"/><Relationship Id="rId85" Type="http://schemas.openxmlformats.org/officeDocument/2006/relationships/tags" Target="../tags/tag508.xml"/><Relationship Id="rId84" Type="http://schemas.openxmlformats.org/officeDocument/2006/relationships/tags" Target="../tags/tag507.xml"/><Relationship Id="rId83" Type="http://schemas.openxmlformats.org/officeDocument/2006/relationships/tags" Target="../tags/tag506.xml"/><Relationship Id="rId82" Type="http://schemas.openxmlformats.org/officeDocument/2006/relationships/tags" Target="../tags/tag505.xml"/><Relationship Id="rId81" Type="http://schemas.openxmlformats.org/officeDocument/2006/relationships/tags" Target="../tags/tag504.xml"/><Relationship Id="rId80" Type="http://schemas.openxmlformats.org/officeDocument/2006/relationships/tags" Target="../tags/tag503.xml"/><Relationship Id="rId8" Type="http://schemas.openxmlformats.org/officeDocument/2006/relationships/tags" Target="../tags/tag431.xml"/><Relationship Id="rId79" Type="http://schemas.openxmlformats.org/officeDocument/2006/relationships/tags" Target="../tags/tag502.xml"/><Relationship Id="rId78" Type="http://schemas.openxmlformats.org/officeDocument/2006/relationships/tags" Target="../tags/tag501.xml"/><Relationship Id="rId77" Type="http://schemas.openxmlformats.org/officeDocument/2006/relationships/tags" Target="../tags/tag500.xml"/><Relationship Id="rId76" Type="http://schemas.openxmlformats.org/officeDocument/2006/relationships/tags" Target="../tags/tag499.xml"/><Relationship Id="rId75" Type="http://schemas.openxmlformats.org/officeDocument/2006/relationships/tags" Target="../tags/tag498.xml"/><Relationship Id="rId74" Type="http://schemas.openxmlformats.org/officeDocument/2006/relationships/tags" Target="../tags/tag497.xml"/><Relationship Id="rId73" Type="http://schemas.openxmlformats.org/officeDocument/2006/relationships/tags" Target="../tags/tag496.xml"/><Relationship Id="rId72" Type="http://schemas.openxmlformats.org/officeDocument/2006/relationships/tags" Target="../tags/tag495.xml"/><Relationship Id="rId71" Type="http://schemas.openxmlformats.org/officeDocument/2006/relationships/tags" Target="../tags/tag494.xml"/><Relationship Id="rId70" Type="http://schemas.openxmlformats.org/officeDocument/2006/relationships/tags" Target="../tags/tag493.xml"/><Relationship Id="rId7" Type="http://schemas.openxmlformats.org/officeDocument/2006/relationships/tags" Target="../tags/tag430.xml"/><Relationship Id="rId69" Type="http://schemas.openxmlformats.org/officeDocument/2006/relationships/tags" Target="../tags/tag492.xml"/><Relationship Id="rId68" Type="http://schemas.openxmlformats.org/officeDocument/2006/relationships/tags" Target="../tags/tag491.xml"/><Relationship Id="rId67" Type="http://schemas.openxmlformats.org/officeDocument/2006/relationships/tags" Target="../tags/tag490.xml"/><Relationship Id="rId66" Type="http://schemas.openxmlformats.org/officeDocument/2006/relationships/tags" Target="../tags/tag489.xml"/><Relationship Id="rId65" Type="http://schemas.openxmlformats.org/officeDocument/2006/relationships/tags" Target="../tags/tag488.xml"/><Relationship Id="rId64" Type="http://schemas.openxmlformats.org/officeDocument/2006/relationships/tags" Target="../tags/tag487.xml"/><Relationship Id="rId63" Type="http://schemas.openxmlformats.org/officeDocument/2006/relationships/tags" Target="../tags/tag486.xml"/><Relationship Id="rId62" Type="http://schemas.openxmlformats.org/officeDocument/2006/relationships/tags" Target="../tags/tag485.xml"/><Relationship Id="rId61" Type="http://schemas.openxmlformats.org/officeDocument/2006/relationships/tags" Target="../tags/tag484.xml"/><Relationship Id="rId60" Type="http://schemas.openxmlformats.org/officeDocument/2006/relationships/tags" Target="../tags/tag483.xml"/><Relationship Id="rId6" Type="http://schemas.openxmlformats.org/officeDocument/2006/relationships/tags" Target="../tags/tag429.xml"/><Relationship Id="rId59" Type="http://schemas.openxmlformats.org/officeDocument/2006/relationships/tags" Target="../tags/tag482.xml"/><Relationship Id="rId58" Type="http://schemas.openxmlformats.org/officeDocument/2006/relationships/tags" Target="../tags/tag481.xml"/><Relationship Id="rId57" Type="http://schemas.openxmlformats.org/officeDocument/2006/relationships/tags" Target="../tags/tag480.xml"/><Relationship Id="rId56" Type="http://schemas.openxmlformats.org/officeDocument/2006/relationships/tags" Target="../tags/tag479.xml"/><Relationship Id="rId55" Type="http://schemas.openxmlformats.org/officeDocument/2006/relationships/tags" Target="../tags/tag478.xml"/><Relationship Id="rId54" Type="http://schemas.openxmlformats.org/officeDocument/2006/relationships/tags" Target="../tags/tag477.xml"/><Relationship Id="rId53" Type="http://schemas.openxmlformats.org/officeDocument/2006/relationships/tags" Target="../tags/tag476.xml"/><Relationship Id="rId52" Type="http://schemas.openxmlformats.org/officeDocument/2006/relationships/tags" Target="../tags/tag475.xml"/><Relationship Id="rId51" Type="http://schemas.openxmlformats.org/officeDocument/2006/relationships/tags" Target="../tags/tag474.xml"/><Relationship Id="rId50" Type="http://schemas.openxmlformats.org/officeDocument/2006/relationships/tags" Target="../tags/tag473.xml"/><Relationship Id="rId5" Type="http://schemas.openxmlformats.org/officeDocument/2006/relationships/tags" Target="../tags/tag428.xml"/><Relationship Id="rId49" Type="http://schemas.openxmlformats.org/officeDocument/2006/relationships/tags" Target="../tags/tag472.xml"/><Relationship Id="rId48" Type="http://schemas.openxmlformats.org/officeDocument/2006/relationships/tags" Target="../tags/tag471.xml"/><Relationship Id="rId47" Type="http://schemas.openxmlformats.org/officeDocument/2006/relationships/tags" Target="../tags/tag470.xml"/><Relationship Id="rId46" Type="http://schemas.openxmlformats.org/officeDocument/2006/relationships/tags" Target="../tags/tag469.xml"/><Relationship Id="rId45" Type="http://schemas.openxmlformats.org/officeDocument/2006/relationships/tags" Target="../tags/tag468.xml"/><Relationship Id="rId44" Type="http://schemas.openxmlformats.org/officeDocument/2006/relationships/tags" Target="../tags/tag467.xml"/><Relationship Id="rId43" Type="http://schemas.openxmlformats.org/officeDocument/2006/relationships/tags" Target="../tags/tag466.xml"/><Relationship Id="rId42" Type="http://schemas.openxmlformats.org/officeDocument/2006/relationships/tags" Target="../tags/tag465.xml"/><Relationship Id="rId41" Type="http://schemas.openxmlformats.org/officeDocument/2006/relationships/tags" Target="../tags/tag464.xml"/><Relationship Id="rId40" Type="http://schemas.openxmlformats.org/officeDocument/2006/relationships/tags" Target="../tags/tag463.xml"/><Relationship Id="rId4" Type="http://schemas.openxmlformats.org/officeDocument/2006/relationships/image" Target="../media/image1.png"/><Relationship Id="rId39" Type="http://schemas.openxmlformats.org/officeDocument/2006/relationships/tags" Target="../tags/tag462.xml"/><Relationship Id="rId38" Type="http://schemas.openxmlformats.org/officeDocument/2006/relationships/tags" Target="../tags/tag461.xml"/><Relationship Id="rId37" Type="http://schemas.openxmlformats.org/officeDocument/2006/relationships/tags" Target="../tags/tag460.xml"/><Relationship Id="rId36" Type="http://schemas.openxmlformats.org/officeDocument/2006/relationships/tags" Target="../tags/tag459.xml"/><Relationship Id="rId35" Type="http://schemas.openxmlformats.org/officeDocument/2006/relationships/tags" Target="../tags/tag458.xml"/><Relationship Id="rId34" Type="http://schemas.openxmlformats.org/officeDocument/2006/relationships/tags" Target="../tags/tag457.xml"/><Relationship Id="rId33" Type="http://schemas.openxmlformats.org/officeDocument/2006/relationships/tags" Target="../tags/tag456.xml"/><Relationship Id="rId32" Type="http://schemas.openxmlformats.org/officeDocument/2006/relationships/tags" Target="../tags/tag455.xml"/><Relationship Id="rId31" Type="http://schemas.openxmlformats.org/officeDocument/2006/relationships/tags" Target="../tags/tag454.xml"/><Relationship Id="rId30" Type="http://schemas.openxmlformats.org/officeDocument/2006/relationships/tags" Target="../tags/tag453.xml"/><Relationship Id="rId3" Type="http://schemas.openxmlformats.org/officeDocument/2006/relationships/chart" Target="../charts/chart4.xml"/><Relationship Id="rId29" Type="http://schemas.openxmlformats.org/officeDocument/2006/relationships/tags" Target="../tags/tag452.xml"/><Relationship Id="rId28" Type="http://schemas.openxmlformats.org/officeDocument/2006/relationships/tags" Target="../tags/tag451.xml"/><Relationship Id="rId27" Type="http://schemas.openxmlformats.org/officeDocument/2006/relationships/tags" Target="../tags/tag450.xml"/><Relationship Id="rId26" Type="http://schemas.openxmlformats.org/officeDocument/2006/relationships/tags" Target="../tags/tag449.xml"/><Relationship Id="rId25" Type="http://schemas.openxmlformats.org/officeDocument/2006/relationships/tags" Target="../tags/tag448.xml"/><Relationship Id="rId24" Type="http://schemas.openxmlformats.org/officeDocument/2006/relationships/tags" Target="../tags/tag447.xml"/><Relationship Id="rId23" Type="http://schemas.openxmlformats.org/officeDocument/2006/relationships/tags" Target="../tags/tag446.xml"/><Relationship Id="rId22" Type="http://schemas.openxmlformats.org/officeDocument/2006/relationships/tags" Target="../tags/tag445.xml"/><Relationship Id="rId21" Type="http://schemas.openxmlformats.org/officeDocument/2006/relationships/tags" Target="../tags/tag444.xml"/><Relationship Id="rId20" Type="http://schemas.openxmlformats.org/officeDocument/2006/relationships/tags" Target="../tags/tag443.xml"/><Relationship Id="rId2" Type="http://schemas.openxmlformats.org/officeDocument/2006/relationships/chart" Target="../charts/chart3.xml"/><Relationship Id="rId19" Type="http://schemas.openxmlformats.org/officeDocument/2006/relationships/tags" Target="../tags/tag442.xml"/><Relationship Id="rId18" Type="http://schemas.openxmlformats.org/officeDocument/2006/relationships/tags" Target="../tags/tag441.xml"/><Relationship Id="rId17" Type="http://schemas.openxmlformats.org/officeDocument/2006/relationships/tags" Target="../tags/tag440.xml"/><Relationship Id="rId16" Type="http://schemas.openxmlformats.org/officeDocument/2006/relationships/tags" Target="../tags/tag439.xml"/><Relationship Id="rId15" Type="http://schemas.openxmlformats.org/officeDocument/2006/relationships/tags" Target="../tags/tag438.xml"/><Relationship Id="rId14" Type="http://schemas.openxmlformats.org/officeDocument/2006/relationships/tags" Target="../tags/tag437.xml"/><Relationship Id="rId13" Type="http://schemas.openxmlformats.org/officeDocument/2006/relationships/tags" Target="../tags/tag436.xml"/><Relationship Id="rId12" Type="http://schemas.openxmlformats.org/officeDocument/2006/relationships/tags" Target="../tags/tag435.xml"/><Relationship Id="rId11" Type="http://schemas.openxmlformats.org/officeDocument/2006/relationships/tags" Target="../tags/tag434.xml"/><Relationship Id="rId108" Type="http://schemas.openxmlformats.org/officeDocument/2006/relationships/slideLayout" Target="../slideLayouts/slideLayout2.xml"/><Relationship Id="rId107" Type="http://schemas.openxmlformats.org/officeDocument/2006/relationships/tags" Target="../tags/tag530.xml"/><Relationship Id="rId106" Type="http://schemas.openxmlformats.org/officeDocument/2006/relationships/tags" Target="../tags/tag529.xml"/><Relationship Id="rId105" Type="http://schemas.openxmlformats.org/officeDocument/2006/relationships/tags" Target="../tags/tag528.xml"/><Relationship Id="rId104" Type="http://schemas.openxmlformats.org/officeDocument/2006/relationships/tags" Target="../tags/tag527.xml"/><Relationship Id="rId103" Type="http://schemas.openxmlformats.org/officeDocument/2006/relationships/tags" Target="../tags/tag526.xml"/><Relationship Id="rId102" Type="http://schemas.openxmlformats.org/officeDocument/2006/relationships/tags" Target="../tags/tag525.xml"/><Relationship Id="rId101" Type="http://schemas.openxmlformats.org/officeDocument/2006/relationships/tags" Target="../tags/tag524.xml"/><Relationship Id="rId100" Type="http://schemas.openxmlformats.org/officeDocument/2006/relationships/tags" Target="../tags/tag523.xml"/><Relationship Id="rId10" Type="http://schemas.openxmlformats.org/officeDocument/2006/relationships/tags" Target="../tags/tag433.xml"/><Relationship Id="rId1" Type="http://schemas.openxmlformats.org/officeDocument/2006/relationships/chart" Target="../charts/chart2.xml"/></Relationships>
</file>

<file path=ppt/slides/_rels/slide7.xml.rels><?xml version="1.0" encoding="UTF-8" standalone="yes"?>
<Relationships xmlns="http://schemas.openxmlformats.org/package/2006/relationships"><Relationship Id="rId99" Type="http://schemas.openxmlformats.org/officeDocument/2006/relationships/tags" Target="../tags/tag628.xml"/><Relationship Id="rId98" Type="http://schemas.openxmlformats.org/officeDocument/2006/relationships/tags" Target="../tags/tag627.xml"/><Relationship Id="rId97" Type="http://schemas.openxmlformats.org/officeDocument/2006/relationships/tags" Target="../tags/tag626.xml"/><Relationship Id="rId96" Type="http://schemas.openxmlformats.org/officeDocument/2006/relationships/tags" Target="../tags/tag625.xml"/><Relationship Id="rId95" Type="http://schemas.openxmlformats.org/officeDocument/2006/relationships/tags" Target="../tags/tag624.xml"/><Relationship Id="rId94" Type="http://schemas.openxmlformats.org/officeDocument/2006/relationships/tags" Target="../tags/tag623.xml"/><Relationship Id="rId93" Type="http://schemas.openxmlformats.org/officeDocument/2006/relationships/tags" Target="../tags/tag622.xml"/><Relationship Id="rId92" Type="http://schemas.openxmlformats.org/officeDocument/2006/relationships/tags" Target="../tags/tag621.xml"/><Relationship Id="rId91" Type="http://schemas.openxmlformats.org/officeDocument/2006/relationships/tags" Target="../tags/tag620.xml"/><Relationship Id="rId90" Type="http://schemas.openxmlformats.org/officeDocument/2006/relationships/tags" Target="../tags/tag619.xml"/><Relationship Id="rId9" Type="http://schemas.openxmlformats.org/officeDocument/2006/relationships/tags" Target="../tags/tag538.xml"/><Relationship Id="rId89" Type="http://schemas.openxmlformats.org/officeDocument/2006/relationships/tags" Target="../tags/tag618.xml"/><Relationship Id="rId88" Type="http://schemas.openxmlformats.org/officeDocument/2006/relationships/tags" Target="../tags/tag617.xml"/><Relationship Id="rId87" Type="http://schemas.openxmlformats.org/officeDocument/2006/relationships/tags" Target="../tags/tag616.xml"/><Relationship Id="rId86" Type="http://schemas.openxmlformats.org/officeDocument/2006/relationships/tags" Target="../tags/tag615.xml"/><Relationship Id="rId85" Type="http://schemas.openxmlformats.org/officeDocument/2006/relationships/tags" Target="../tags/tag614.xml"/><Relationship Id="rId84" Type="http://schemas.openxmlformats.org/officeDocument/2006/relationships/tags" Target="../tags/tag613.xml"/><Relationship Id="rId83" Type="http://schemas.openxmlformats.org/officeDocument/2006/relationships/tags" Target="../tags/tag612.xml"/><Relationship Id="rId82" Type="http://schemas.openxmlformats.org/officeDocument/2006/relationships/tags" Target="../tags/tag611.xml"/><Relationship Id="rId81" Type="http://schemas.openxmlformats.org/officeDocument/2006/relationships/tags" Target="../tags/tag610.xml"/><Relationship Id="rId80" Type="http://schemas.openxmlformats.org/officeDocument/2006/relationships/tags" Target="../tags/tag609.xml"/><Relationship Id="rId8" Type="http://schemas.openxmlformats.org/officeDocument/2006/relationships/tags" Target="../tags/tag537.xml"/><Relationship Id="rId79" Type="http://schemas.openxmlformats.org/officeDocument/2006/relationships/tags" Target="../tags/tag608.xml"/><Relationship Id="rId78" Type="http://schemas.openxmlformats.org/officeDocument/2006/relationships/tags" Target="../tags/tag607.xml"/><Relationship Id="rId77" Type="http://schemas.openxmlformats.org/officeDocument/2006/relationships/tags" Target="../tags/tag606.xml"/><Relationship Id="rId76" Type="http://schemas.openxmlformats.org/officeDocument/2006/relationships/tags" Target="../tags/tag605.xml"/><Relationship Id="rId75" Type="http://schemas.openxmlformats.org/officeDocument/2006/relationships/tags" Target="../tags/tag604.xml"/><Relationship Id="rId74" Type="http://schemas.openxmlformats.org/officeDocument/2006/relationships/tags" Target="../tags/tag603.xml"/><Relationship Id="rId73" Type="http://schemas.openxmlformats.org/officeDocument/2006/relationships/tags" Target="../tags/tag602.xml"/><Relationship Id="rId72" Type="http://schemas.openxmlformats.org/officeDocument/2006/relationships/tags" Target="../tags/tag601.xml"/><Relationship Id="rId71" Type="http://schemas.openxmlformats.org/officeDocument/2006/relationships/tags" Target="../tags/tag600.xml"/><Relationship Id="rId70" Type="http://schemas.openxmlformats.org/officeDocument/2006/relationships/tags" Target="../tags/tag599.xml"/><Relationship Id="rId7" Type="http://schemas.openxmlformats.org/officeDocument/2006/relationships/tags" Target="../tags/tag536.xml"/><Relationship Id="rId69" Type="http://schemas.openxmlformats.org/officeDocument/2006/relationships/tags" Target="../tags/tag598.xml"/><Relationship Id="rId68" Type="http://schemas.openxmlformats.org/officeDocument/2006/relationships/tags" Target="../tags/tag597.xml"/><Relationship Id="rId67" Type="http://schemas.openxmlformats.org/officeDocument/2006/relationships/tags" Target="../tags/tag596.xml"/><Relationship Id="rId66" Type="http://schemas.openxmlformats.org/officeDocument/2006/relationships/tags" Target="../tags/tag595.xml"/><Relationship Id="rId65" Type="http://schemas.openxmlformats.org/officeDocument/2006/relationships/tags" Target="../tags/tag594.xml"/><Relationship Id="rId64" Type="http://schemas.openxmlformats.org/officeDocument/2006/relationships/tags" Target="../tags/tag593.xml"/><Relationship Id="rId63" Type="http://schemas.openxmlformats.org/officeDocument/2006/relationships/tags" Target="../tags/tag592.xml"/><Relationship Id="rId62" Type="http://schemas.openxmlformats.org/officeDocument/2006/relationships/tags" Target="../tags/tag591.xml"/><Relationship Id="rId61" Type="http://schemas.openxmlformats.org/officeDocument/2006/relationships/tags" Target="../tags/tag590.xml"/><Relationship Id="rId60" Type="http://schemas.openxmlformats.org/officeDocument/2006/relationships/tags" Target="../tags/tag589.xml"/><Relationship Id="rId6" Type="http://schemas.openxmlformats.org/officeDocument/2006/relationships/tags" Target="../tags/tag535.xml"/><Relationship Id="rId59" Type="http://schemas.openxmlformats.org/officeDocument/2006/relationships/tags" Target="../tags/tag588.xml"/><Relationship Id="rId58" Type="http://schemas.openxmlformats.org/officeDocument/2006/relationships/tags" Target="../tags/tag587.xml"/><Relationship Id="rId57" Type="http://schemas.openxmlformats.org/officeDocument/2006/relationships/tags" Target="../tags/tag586.xml"/><Relationship Id="rId56" Type="http://schemas.openxmlformats.org/officeDocument/2006/relationships/tags" Target="../tags/tag585.xml"/><Relationship Id="rId55" Type="http://schemas.openxmlformats.org/officeDocument/2006/relationships/tags" Target="../tags/tag584.xml"/><Relationship Id="rId54" Type="http://schemas.openxmlformats.org/officeDocument/2006/relationships/tags" Target="../tags/tag583.xml"/><Relationship Id="rId53" Type="http://schemas.openxmlformats.org/officeDocument/2006/relationships/tags" Target="../tags/tag582.xml"/><Relationship Id="rId52" Type="http://schemas.openxmlformats.org/officeDocument/2006/relationships/tags" Target="../tags/tag581.xml"/><Relationship Id="rId51" Type="http://schemas.openxmlformats.org/officeDocument/2006/relationships/tags" Target="../tags/tag580.xml"/><Relationship Id="rId50" Type="http://schemas.openxmlformats.org/officeDocument/2006/relationships/tags" Target="../tags/tag579.xml"/><Relationship Id="rId5" Type="http://schemas.openxmlformats.org/officeDocument/2006/relationships/tags" Target="../tags/tag534.xml"/><Relationship Id="rId49" Type="http://schemas.openxmlformats.org/officeDocument/2006/relationships/tags" Target="../tags/tag578.xml"/><Relationship Id="rId48" Type="http://schemas.openxmlformats.org/officeDocument/2006/relationships/tags" Target="../tags/tag577.xml"/><Relationship Id="rId47" Type="http://schemas.openxmlformats.org/officeDocument/2006/relationships/tags" Target="../tags/tag576.xml"/><Relationship Id="rId46" Type="http://schemas.openxmlformats.org/officeDocument/2006/relationships/tags" Target="../tags/tag575.xml"/><Relationship Id="rId45" Type="http://schemas.openxmlformats.org/officeDocument/2006/relationships/tags" Target="../tags/tag574.xml"/><Relationship Id="rId44" Type="http://schemas.openxmlformats.org/officeDocument/2006/relationships/tags" Target="../tags/tag573.xml"/><Relationship Id="rId43" Type="http://schemas.openxmlformats.org/officeDocument/2006/relationships/tags" Target="../tags/tag572.xml"/><Relationship Id="rId42" Type="http://schemas.openxmlformats.org/officeDocument/2006/relationships/tags" Target="../tags/tag571.xml"/><Relationship Id="rId41" Type="http://schemas.openxmlformats.org/officeDocument/2006/relationships/tags" Target="../tags/tag570.xml"/><Relationship Id="rId40" Type="http://schemas.openxmlformats.org/officeDocument/2006/relationships/tags" Target="../tags/tag569.xml"/><Relationship Id="rId4" Type="http://schemas.openxmlformats.org/officeDocument/2006/relationships/tags" Target="../tags/tag533.xml"/><Relationship Id="rId39" Type="http://schemas.openxmlformats.org/officeDocument/2006/relationships/tags" Target="../tags/tag568.xml"/><Relationship Id="rId38" Type="http://schemas.openxmlformats.org/officeDocument/2006/relationships/tags" Target="../tags/tag567.xml"/><Relationship Id="rId37" Type="http://schemas.openxmlformats.org/officeDocument/2006/relationships/tags" Target="../tags/tag566.xml"/><Relationship Id="rId36" Type="http://schemas.openxmlformats.org/officeDocument/2006/relationships/tags" Target="../tags/tag565.xml"/><Relationship Id="rId35" Type="http://schemas.openxmlformats.org/officeDocument/2006/relationships/tags" Target="../tags/tag564.xml"/><Relationship Id="rId34" Type="http://schemas.openxmlformats.org/officeDocument/2006/relationships/tags" Target="../tags/tag563.xml"/><Relationship Id="rId33" Type="http://schemas.openxmlformats.org/officeDocument/2006/relationships/tags" Target="../tags/tag562.xml"/><Relationship Id="rId32" Type="http://schemas.openxmlformats.org/officeDocument/2006/relationships/tags" Target="../tags/tag561.xml"/><Relationship Id="rId31" Type="http://schemas.openxmlformats.org/officeDocument/2006/relationships/tags" Target="../tags/tag560.xml"/><Relationship Id="rId30" Type="http://schemas.openxmlformats.org/officeDocument/2006/relationships/tags" Target="../tags/tag559.xml"/><Relationship Id="rId3" Type="http://schemas.openxmlformats.org/officeDocument/2006/relationships/tags" Target="../tags/tag532.xml"/><Relationship Id="rId29" Type="http://schemas.openxmlformats.org/officeDocument/2006/relationships/tags" Target="../tags/tag558.xml"/><Relationship Id="rId28" Type="http://schemas.openxmlformats.org/officeDocument/2006/relationships/tags" Target="../tags/tag557.xml"/><Relationship Id="rId27" Type="http://schemas.openxmlformats.org/officeDocument/2006/relationships/tags" Target="../tags/tag556.xml"/><Relationship Id="rId26" Type="http://schemas.openxmlformats.org/officeDocument/2006/relationships/tags" Target="../tags/tag555.xml"/><Relationship Id="rId25" Type="http://schemas.openxmlformats.org/officeDocument/2006/relationships/tags" Target="../tags/tag554.xml"/><Relationship Id="rId24" Type="http://schemas.openxmlformats.org/officeDocument/2006/relationships/tags" Target="../tags/tag553.xml"/><Relationship Id="rId23" Type="http://schemas.openxmlformats.org/officeDocument/2006/relationships/tags" Target="../tags/tag552.xml"/><Relationship Id="rId22" Type="http://schemas.openxmlformats.org/officeDocument/2006/relationships/tags" Target="../tags/tag551.xml"/><Relationship Id="rId21" Type="http://schemas.openxmlformats.org/officeDocument/2006/relationships/tags" Target="../tags/tag550.xml"/><Relationship Id="rId20" Type="http://schemas.openxmlformats.org/officeDocument/2006/relationships/tags" Target="../tags/tag549.xml"/><Relationship Id="rId2" Type="http://schemas.openxmlformats.org/officeDocument/2006/relationships/image" Target="../media/image13.jpeg"/><Relationship Id="rId19" Type="http://schemas.openxmlformats.org/officeDocument/2006/relationships/tags" Target="../tags/tag548.xml"/><Relationship Id="rId18" Type="http://schemas.openxmlformats.org/officeDocument/2006/relationships/tags" Target="../tags/tag547.xml"/><Relationship Id="rId17" Type="http://schemas.openxmlformats.org/officeDocument/2006/relationships/tags" Target="../tags/tag546.xml"/><Relationship Id="rId16" Type="http://schemas.openxmlformats.org/officeDocument/2006/relationships/tags" Target="../tags/tag545.xml"/><Relationship Id="rId15" Type="http://schemas.openxmlformats.org/officeDocument/2006/relationships/tags" Target="../tags/tag544.xml"/><Relationship Id="rId14" Type="http://schemas.openxmlformats.org/officeDocument/2006/relationships/tags" Target="../tags/tag543.xml"/><Relationship Id="rId13" Type="http://schemas.openxmlformats.org/officeDocument/2006/relationships/tags" Target="../tags/tag542.xml"/><Relationship Id="rId122" Type="http://schemas.openxmlformats.org/officeDocument/2006/relationships/slideLayout" Target="../slideLayouts/slideLayout2.xml"/><Relationship Id="rId121" Type="http://schemas.openxmlformats.org/officeDocument/2006/relationships/tags" Target="../tags/tag647.xml"/><Relationship Id="rId120" Type="http://schemas.openxmlformats.org/officeDocument/2006/relationships/tags" Target="../tags/tag646.xml"/><Relationship Id="rId12" Type="http://schemas.openxmlformats.org/officeDocument/2006/relationships/tags" Target="../tags/tag541.xml"/><Relationship Id="rId119" Type="http://schemas.openxmlformats.org/officeDocument/2006/relationships/tags" Target="../tags/tag645.xml"/><Relationship Id="rId118" Type="http://schemas.openxmlformats.org/officeDocument/2006/relationships/tags" Target="../tags/tag644.xml"/><Relationship Id="rId117" Type="http://schemas.openxmlformats.org/officeDocument/2006/relationships/tags" Target="../tags/tag643.xml"/><Relationship Id="rId116" Type="http://schemas.openxmlformats.org/officeDocument/2006/relationships/tags" Target="../tags/tag642.xml"/><Relationship Id="rId115" Type="http://schemas.openxmlformats.org/officeDocument/2006/relationships/tags" Target="../tags/tag641.xml"/><Relationship Id="rId114" Type="http://schemas.openxmlformats.org/officeDocument/2006/relationships/tags" Target="../tags/tag640.xml"/><Relationship Id="rId113" Type="http://schemas.openxmlformats.org/officeDocument/2006/relationships/tags" Target="../tags/tag639.xml"/><Relationship Id="rId112" Type="http://schemas.openxmlformats.org/officeDocument/2006/relationships/tags" Target="../tags/tag638.xml"/><Relationship Id="rId111" Type="http://schemas.openxmlformats.org/officeDocument/2006/relationships/tags" Target="../tags/tag637.xml"/><Relationship Id="rId110" Type="http://schemas.openxmlformats.org/officeDocument/2006/relationships/image" Target="../media/image6.jpeg"/><Relationship Id="rId11" Type="http://schemas.openxmlformats.org/officeDocument/2006/relationships/tags" Target="../tags/tag540.xml"/><Relationship Id="rId109" Type="http://schemas.openxmlformats.org/officeDocument/2006/relationships/tags" Target="../tags/tag636.xml"/><Relationship Id="rId108" Type="http://schemas.openxmlformats.org/officeDocument/2006/relationships/tags" Target="../tags/tag635.xml"/><Relationship Id="rId107" Type="http://schemas.openxmlformats.org/officeDocument/2006/relationships/tags" Target="../tags/tag634.xml"/><Relationship Id="rId106" Type="http://schemas.openxmlformats.org/officeDocument/2006/relationships/tags" Target="../tags/tag633.xml"/><Relationship Id="rId105" Type="http://schemas.openxmlformats.org/officeDocument/2006/relationships/image" Target="../media/image7.jpeg"/><Relationship Id="rId104" Type="http://schemas.openxmlformats.org/officeDocument/2006/relationships/image" Target="../media/image14.jpeg"/><Relationship Id="rId103" Type="http://schemas.openxmlformats.org/officeDocument/2006/relationships/tags" Target="../tags/tag632.xml"/><Relationship Id="rId102" Type="http://schemas.openxmlformats.org/officeDocument/2006/relationships/tags" Target="../tags/tag631.xml"/><Relationship Id="rId101" Type="http://schemas.openxmlformats.org/officeDocument/2006/relationships/tags" Target="../tags/tag630.xml"/><Relationship Id="rId100" Type="http://schemas.openxmlformats.org/officeDocument/2006/relationships/tags" Target="../tags/tag629.xml"/><Relationship Id="rId10" Type="http://schemas.openxmlformats.org/officeDocument/2006/relationships/tags" Target="../tags/tag539.xml"/><Relationship Id="rId1" Type="http://schemas.openxmlformats.org/officeDocument/2006/relationships/tags" Target="../tags/tag531.xml"/></Relationships>
</file>

<file path=ppt/slides/_rels/slide8.xml.rels><?xml version="1.0" encoding="UTF-8" standalone="yes"?>
<Relationships xmlns="http://schemas.openxmlformats.org/package/2006/relationships"><Relationship Id="rId99" Type="http://schemas.openxmlformats.org/officeDocument/2006/relationships/tags" Target="../tags/tag746.xml"/><Relationship Id="rId98" Type="http://schemas.openxmlformats.org/officeDocument/2006/relationships/tags" Target="../tags/tag745.xml"/><Relationship Id="rId97" Type="http://schemas.openxmlformats.org/officeDocument/2006/relationships/tags" Target="../tags/tag744.xml"/><Relationship Id="rId96" Type="http://schemas.openxmlformats.org/officeDocument/2006/relationships/tags" Target="../tags/tag743.xml"/><Relationship Id="rId95" Type="http://schemas.openxmlformats.org/officeDocument/2006/relationships/tags" Target="../tags/tag742.xml"/><Relationship Id="rId94" Type="http://schemas.openxmlformats.org/officeDocument/2006/relationships/tags" Target="../tags/tag741.xml"/><Relationship Id="rId93" Type="http://schemas.openxmlformats.org/officeDocument/2006/relationships/tags" Target="../tags/tag740.xml"/><Relationship Id="rId92" Type="http://schemas.openxmlformats.org/officeDocument/2006/relationships/tags" Target="../tags/tag739.xml"/><Relationship Id="rId91" Type="http://schemas.openxmlformats.org/officeDocument/2006/relationships/tags" Target="../tags/tag738.xml"/><Relationship Id="rId90" Type="http://schemas.openxmlformats.org/officeDocument/2006/relationships/tags" Target="../tags/tag737.xml"/><Relationship Id="rId9" Type="http://schemas.openxmlformats.org/officeDocument/2006/relationships/tags" Target="../tags/tag656.xml"/><Relationship Id="rId89" Type="http://schemas.openxmlformats.org/officeDocument/2006/relationships/tags" Target="../tags/tag736.xml"/><Relationship Id="rId88" Type="http://schemas.openxmlformats.org/officeDocument/2006/relationships/tags" Target="../tags/tag735.xml"/><Relationship Id="rId87" Type="http://schemas.openxmlformats.org/officeDocument/2006/relationships/tags" Target="../tags/tag734.xml"/><Relationship Id="rId86" Type="http://schemas.openxmlformats.org/officeDocument/2006/relationships/tags" Target="../tags/tag733.xml"/><Relationship Id="rId85" Type="http://schemas.openxmlformats.org/officeDocument/2006/relationships/tags" Target="../tags/tag732.xml"/><Relationship Id="rId84" Type="http://schemas.openxmlformats.org/officeDocument/2006/relationships/tags" Target="../tags/tag731.xml"/><Relationship Id="rId83" Type="http://schemas.openxmlformats.org/officeDocument/2006/relationships/tags" Target="../tags/tag730.xml"/><Relationship Id="rId82" Type="http://schemas.openxmlformats.org/officeDocument/2006/relationships/tags" Target="../tags/tag729.xml"/><Relationship Id="rId81" Type="http://schemas.openxmlformats.org/officeDocument/2006/relationships/tags" Target="../tags/tag728.xml"/><Relationship Id="rId80" Type="http://schemas.openxmlformats.org/officeDocument/2006/relationships/tags" Target="../tags/tag727.xml"/><Relationship Id="rId8" Type="http://schemas.openxmlformats.org/officeDocument/2006/relationships/tags" Target="../tags/tag655.xml"/><Relationship Id="rId79" Type="http://schemas.openxmlformats.org/officeDocument/2006/relationships/tags" Target="../tags/tag726.xml"/><Relationship Id="rId78" Type="http://schemas.openxmlformats.org/officeDocument/2006/relationships/tags" Target="../tags/tag725.xml"/><Relationship Id="rId77" Type="http://schemas.openxmlformats.org/officeDocument/2006/relationships/tags" Target="../tags/tag724.xml"/><Relationship Id="rId76" Type="http://schemas.openxmlformats.org/officeDocument/2006/relationships/tags" Target="../tags/tag723.xml"/><Relationship Id="rId75" Type="http://schemas.openxmlformats.org/officeDocument/2006/relationships/tags" Target="../tags/tag722.xml"/><Relationship Id="rId74" Type="http://schemas.openxmlformats.org/officeDocument/2006/relationships/tags" Target="../tags/tag721.xml"/><Relationship Id="rId73" Type="http://schemas.openxmlformats.org/officeDocument/2006/relationships/tags" Target="../tags/tag720.xml"/><Relationship Id="rId72" Type="http://schemas.openxmlformats.org/officeDocument/2006/relationships/tags" Target="../tags/tag719.xml"/><Relationship Id="rId71" Type="http://schemas.openxmlformats.org/officeDocument/2006/relationships/tags" Target="../tags/tag718.xml"/><Relationship Id="rId70" Type="http://schemas.openxmlformats.org/officeDocument/2006/relationships/tags" Target="../tags/tag717.xml"/><Relationship Id="rId7" Type="http://schemas.openxmlformats.org/officeDocument/2006/relationships/tags" Target="../tags/tag654.xml"/><Relationship Id="rId69" Type="http://schemas.openxmlformats.org/officeDocument/2006/relationships/tags" Target="../tags/tag716.xml"/><Relationship Id="rId68" Type="http://schemas.openxmlformats.org/officeDocument/2006/relationships/tags" Target="../tags/tag715.xml"/><Relationship Id="rId67" Type="http://schemas.openxmlformats.org/officeDocument/2006/relationships/tags" Target="../tags/tag714.xml"/><Relationship Id="rId66" Type="http://schemas.openxmlformats.org/officeDocument/2006/relationships/tags" Target="../tags/tag713.xml"/><Relationship Id="rId65" Type="http://schemas.openxmlformats.org/officeDocument/2006/relationships/tags" Target="../tags/tag712.xml"/><Relationship Id="rId64" Type="http://schemas.openxmlformats.org/officeDocument/2006/relationships/tags" Target="../tags/tag711.xml"/><Relationship Id="rId63" Type="http://schemas.openxmlformats.org/officeDocument/2006/relationships/tags" Target="../tags/tag710.xml"/><Relationship Id="rId62" Type="http://schemas.openxmlformats.org/officeDocument/2006/relationships/tags" Target="../tags/tag709.xml"/><Relationship Id="rId61" Type="http://schemas.openxmlformats.org/officeDocument/2006/relationships/tags" Target="../tags/tag708.xml"/><Relationship Id="rId60" Type="http://schemas.openxmlformats.org/officeDocument/2006/relationships/tags" Target="../tags/tag707.xml"/><Relationship Id="rId6" Type="http://schemas.openxmlformats.org/officeDocument/2006/relationships/tags" Target="../tags/tag653.xml"/><Relationship Id="rId59" Type="http://schemas.openxmlformats.org/officeDocument/2006/relationships/tags" Target="../tags/tag706.xml"/><Relationship Id="rId58" Type="http://schemas.openxmlformats.org/officeDocument/2006/relationships/tags" Target="../tags/tag705.xml"/><Relationship Id="rId57" Type="http://schemas.openxmlformats.org/officeDocument/2006/relationships/tags" Target="../tags/tag704.xml"/><Relationship Id="rId56" Type="http://schemas.openxmlformats.org/officeDocument/2006/relationships/tags" Target="../tags/tag703.xml"/><Relationship Id="rId55" Type="http://schemas.openxmlformats.org/officeDocument/2006/relationships/tags" Target="../tags/tag702.xml"/><Relationship Id="rId54" Type="http://schemas.openxmlformats.org/officeDocument/2006/relationships/tags" Target="../tags/tag701.xml"/><Relationship Id="rId53" Type="http://schemas.openxmlformats.org/officeDocument/2006/relationships/tags" Target="../tags/tag700.xml"/><Relationship Id="rId52" Type="http://schemas.openxmlformats.org/officeDocument/2006/relationships/tags" Target="../tags/tag699.xml"/><Relationship Id="rId51" Type="http://schemas.openxmlformats.org/officeDocument/2006/relationships/tags" Target="../tags/tag698.xml"/><Relationship Id="rId50" Type="http://schemas.openxmlformats.org/officeDocument/2006/relationships/tags" Target="../tags/tag697.xml"/><Relationship Id="rId5" Type="http://schemas.openxmlformats.org/officeDocument/2006/relationships/tags" Target="../tags/tag652.xml"/><Relationship Id="rId49" Type="http://schemas.openxmlformats.org/officeDocument/2006/relationships/tags" Target="../tags/tag696.xml"/><Relationship Id="rId48" Type="http://schemas.openxmlformats.org/officeDocument/2006/relationships/tags" Target="../tags/tag695.xml"/><Relationship Id="rId47" Type="http://schemas.openxmlformats.org/officeDocument/2006/relationships/tags" Target="../tags/tag694.xml"/><Relationship Id="rId46" Type="http://schemas.openxmlformats.org/officeDocument/2006/relationships/tags" Target="../tags/tag693.xml"/><Relationship Id="rId45" Type="http://schemas.openxmlformats.org/officeDocument/2006/relationships/tags" Target="../tags/tag692.xml"/><Relationship Id="rId44" Type="http://schemas.openxmlformats.org/officeDocument/2006/relationships/tags" Target="../tags/tag691.xml"/><Relationship Id="rId43" Type="http://schemas.openxmlformats.org/officeDocument/2006/relationships/tags" Target="../tags/tag690.xml"/><Relationship Id="rId42" Type="http://schemas.openxmlformats.org/officeDocument/2006/relationships/tags" Target="../tags/tag689.xml"/><Relationship Id="rId41" Type="http://schemas.openxmlformats.org/officeDocument/2006/relationships/tags" Target="../tags/tag688.xml"/><Relationship Id="rId40" Type="http://schemas.openxmlformats.org/officeDocument/2006/relationships/tags" Target="../tags/tag687.xml"/><Relationship Id="rId4" Type="http://schemas.openxmlformats.org/officeDocument/2006/relationships/tags" Target="../tags/tag651.xml"/><Relationship Id="rId39" Type="http://schemas.openxmlformats.org/officeDocument/2006/relationships/tags" Target="../tags/tag686.xml"/><Relationship Id="rId38" Type="http://schemas.openxmlformats.org/officeDocument/2006/relationships/tags" Target="../tags/tag685.xml"/><Relationship Id="rId37" Type="http://schemas.openxmlformats.org/officeDocument/2006/relationships/tags" Target="../tags/tag684.xml"/><Relationship Id="rId36" Type="http://schemas.openxmlformats.org/officeDocument/2006/relationships/tags" Target="../tags/tag683.xml"/><Relationship Id="rId35" Type="http://schemas.openxmlformats.org/officeDocument/2006/relationships/tags" Target="../tags/tag682.xml"/><Relationship Id="rId34" Type="http://schemas.openxmlformats.org/officeDocument/2006/relationships/tags" Target="../tags/tag681.xml"/><Relationship Id="rId33" Type="http://schemas.openxmlformats.org/officeDocument/2006/relationships/tags" Target="../tags/tag680.xml"/><Relationship Id="rId32" Type="http://schemas.openxmlformats.org/officeDocument/2006/relationships/tags" Target="../tags/tag679.xml"/><Relationship Id="rId31" Type="http://schemas.openxmlformats.org/officeDocument/2006/relationships/tags" Target="../tags/tag678.xml"/><Relationship Id="rId30" Type="http://schemas.openxmlformats.org/officeDocument/2006/relationships/tags" Target="../tags/tag677.xml"/><Relationship Id="rId3" Type="http://schemas.openxmlformats.org/officeDocument/2006/relationships/tags" Target="../tags/tag650.xml"/><Relationship Id="rId29" Type="http://schemas.openxmlformats.org/officeDocument/2006/relationships/tags" Target="../tags/tag676.xml"/><Relationship Id="rId28" Type="http://schemas.openxmlformats.org/officeDocument/2006/relationships/tags" Target="../tags/tag675.xml"/><Relationship Id="rId27" Type="http://schemas.openxmlformats.org/officeDocument/2006/relationships/tags" Target="../tags/tag674.xml"/><Relationship Id="rId26" Type="http://schemas.openxmlformats.org/officeDocument/2006/relationships/tags" Target="../tags/tag673.xml"/><Relationship Id="rId25" Type="http://schemas.openxmlformats.org/officeDocument/2006/relationships/tags" Target="../tags/tag672.xml"/><Relationship Id="rId24" Type="http://schemas.openxmlformats.org/officeDocument/2006/relationships/tags" Target="../tags/tag671.xml"/><Relationship Id="rId23" Type="http://schemas.openxmlformats.org/officeDocument/2006/relationships/tags" Target="../tags/tag670.xml"/><Relationship Id="rId22" Type="http://schemas.openxmlformats.org/officeDocument/2006/relationships/tags" Target="../tags/tag669.xml"/><Relationship Id="rId21" Type="http://schemas.openxmlformats.org/officeDocument/2006/relationships/tags" Target="../tags/tag668.xml"/><Relationship Id="rId20" Type="http://schemas.openxmlformats.org/officeDocument/2006/relationships/tags" Target="../tags/tag667.xml"/><Relationship Id="rId2" Type="http://schemas.openxmlformats.org/officeDocument/2006/relationships/tags" Target="../tags/tag649.xml"/><Relationship Id="rId19" Type="http://schemas.openxmlformats.org/officeDocument/2006/relationships/tags" Target="../tags/tag666.xml"/><Relationship Id="rId18" Type="http://schemas.openxmlformats.org/officeDocument/2006/relationships/tags" Target="../tags/tag665.xml"/><Relationship Id="rId17" Type="http://schemas.openxmlformats.org/officeDocument/2006/relationships/tags" Target="../tags/tag664.xml"/><Relationship Id="rId16" Type="http://schemas.openxmlformats.org/officeDocument/2006/relationships/tags" Target="../tags/tag663.xml"/><Relationship Id="rId15" Type="http://schemas.openxmlformats.org/officeDocument/2006/relationships/tags" Target="../tags/tag662.xml"/><Relationship Id="rId14" Type="http://schemas.openxmlformats.org/officeDocument/2006/relationships/tags" Target="../tags/tag661.xml"/><Relationship Id="rId13" Type="http://schemas.openxmlformats.org/officeDocument/2006/relationships/tags" Target="../tags/tag660.xml"/><Relationship Id="rId12" Type="http://schemas.openxmlformats.org/officeDocument/2006/relationships/tags" Target="../tags/tag659.xml"/><Relationship Id="rId11" Type="http://schemas.openxmlformats.org/officeDocument/2006/relationships/tags" Target="../tags/tag658.xml"/><Relationship Id="rId103" Type="http://schemas.openxmlformats.org/officeDocument/2006/relationships/slideLayout" Target="../slideLayouts/slideLayout2.xml"/><Relationship Id="rId102" Type="http://schemas.openxmlformats.org/officeDocument/2006/relationships/image" Target="../media/image16.jpeg"/><Relationship Id="rId101" Type="http://schemas.openxmlformats.org/officeDocument/2006/relationships/image" Target="../media/image15.jpeg"/><Relationship Id="rId100" Type="http://schemas.openxmlformats.org/officeDocument/2006/relationships/tags" Target="../tags/tag747.xml"/><Relationship Id="rId10" Type="http://schemas.openxmlformats.org/officeDocument/2006/relationships/tags" Target="../tags/tag657.xml"/><Relationship Id="rId1" Type="http://schemas.openxmlformats.org/officeDocument/2006/relationships/tags" Target="../tags/tag648.xml"/></Relationships>
</file>

<file path=ppt/slides/_rels/slide9.xml.rels><?xml version="1.0" encoding="UTF-8" standalone="yes"?>
<Relationships xmlns="http://schemas.openxmlformats.org/package/2006/relationships"><Relationship Id="rId99" Type="http://schemas.openxmlformats.org/officeDocument/2006/relationships/tags" Target="../tags/tag846.xml"/><Relationship Id="rId98" Type="http://schemas.openxmlformats.org/officeDocument/2006/relationships/tags" Target="../tags/tag845.xml"/><Relationship Id="rId97" Type="http://schemas.openxmlformats.org/officeDocument/2006/relationships/tags" Target="../tags/tag844.xml"/><Relationship Id="rId96" Type="http://schemas.openxmlformats.org/officeDocument/2006/relationships/tags" Target="../tags/tag843.xml"/><Relationship Id="rId95" Type="http://schemas.openxmlformats.org/officeDocument/2006/relationships/tags" Target="../tags/tag842.xml"/><Relationship Id="rId94" Type="http://schemas.openxmlformats.org/officeDocument/2006/relationships/tags" Target="../tags/tag841.xml"/><Relationship Id="rId93" Type="http://schemas.openxmlformats.org/officeDocument/2006/relationships/tags" Target="../tags/tag840.xml"/><Relationship Id="rId92" Type="http://schemas.openxmlformats.org/officeDocument/2006/relationships/tags" Target="../tags/tag839.xml"/><Relationship Id="rId91" Type="http://schemas.openxmlformats.org/officeDocument/2006/relationships/tags" Target="../tags/tag838.xml"/><Relationship Id="rId90" Type="http://schemas.openxmlformats.org/officeDocument/2006/relationships/tags" Target="../tags/tag837.xml"/><Relationship Id="rId9" Type="http://schemas.openxmlformats.org/officeDocument/2006/relationships/tags" Target="../tags/tag756.xml"/><Relationship Id="rId89" Type="http://schemas.openxmlformats.org/officeDocument/2006/relationships/tags" Target="../tags/tag836.xml"/><Relationship Id="rId88" Type="http://schemas.openxmlformats.org/officeDocument/2006/relationships/tags" Target="../tags/tag835.xml"/><Relationship Id="rId87" Type="http://schemas.openxmlformats.org/officeDocument/2006/relationships/tags" Target="../tags/tag834.xml"/><Relationship Id="rId86" Type="http://schemas.openxmlformats.org/officeDocument/2006/relationships/tags" Target="../tags/tag833.xml"/><Relationship Id="rId85" Type="http://schemas.openxmlformats.org/officeDocument/2006/relationships/tags" Target="../tags/tag832.xml"/><Relationship Id="rId84" Type="http://schemas.openxmlformats.org/officeDocument/2006/relationships/tags" Target="../tags/tag831.xml"/><Relationship Id="rId83" Type="http://schemas.openxmlformats.org/officeDocument/2006/relationships/tags" Target="../tags/tag830.xml"/><Relationship Id="rId82" Type="http://schemas.openxmlformats.org/officeDocument/2006/relationships/tags" Target="../tags/tag829.xml"/><Relationship Id="rId81" Type="http://schemas.openxmlformats.org/officeDocument/2006/relationships/tags" Target="../tags/tag828.xml"/><Relationship Id="rId80" Type="http://schemas.openxmlformats.org/officeDocument/2006/relationships/tags" Target="../tags/tag827.xml"/><Relationship Id="rId8" Type="http://schemas.openxmlformats.org/officeDocument/2006/relationships/tags" Target="../tags/tag755.xml"/><Relationship Id="rId79" Type="http://schemas.openxmlformats.org/officeDocument/2006/relationships/tags" Target="../tags/tag826.xml"/><Relationship Id="rId78" Type="http://schemas.openxmlformats.org/officeDocument/2006/relationships/tags" Target="../tags/tag825.xml"/><Relationship Id="rId77" Type="http://schemas.openxmlformats.org/officeDocument/2006/relationships/tags" Target="../tags/tag824.xml"/><Relationship Id="rId76" Type="http://schemas.openxmlformats.org/officeDocument/2006/relationships/tags" Target="../tags/tag823.xml"/><Relationship Id="rId75" Type="http://schemas.openxmlformats.org/officeDocument/2006/relationships/tags" Target="../tags/tag822.xml"/><Relationship Id="rId74" Type="http://schemas.openxmlformats.org/officeDocument/2006/relationships/tags" Target="../tags/tag821.xml"/><Relationship Id="rId73" Type="http://schemas.openxmlformats.org/officeDocument/2006/relationships/tags" Target="../tags/tag820.xml"/><Relationship Id="rId72" Type="http://schemas.openxmlformats.org/officeDocument/2006/relationships/tags" Target="../tags/tag819.xml"/><Relationship Id="rId71" Type="http://schemas.openxmlformats.org/officeDocument/2006/relationships/tags" Target="../tags/tag818.xml"/><Relationship Id="rId70" Type="http://schemas.openxmlformats.org/officeDocument/2006/relationships/tags" Target="../tags/tag817.xml"/><Relationship Id="rId7" Type="http://schemas.openxmlformats.org/officeDocument/2006/relationships/tags" Target="../tags/tag754.xml"/><Relationship Id="rId69" Type="http://schemas.openxmlformats.org/officeDocument/2006/relationships/tags" Target="../tags/tag816.xml"/><Relationship Id="rId68" Type="http://schemas.openxmlformats.org/officeDocument/2006/relationships/tags" Target="../tags/tag815.xml"/><Relationship Id="rId67" Type="http://schemas.openxmlformats.org/officeDocument/2006/relationships/tags" Target="../tags/tag814.xml"/><Relationship Id="rId66" Type="http://schemas.openxmlformats.org/officeDocument/2006/relationships/tags" Target="../tags/tag813.xml"/><Relationship Id="rId65" Type="http://schemas.openxmlformats.org/officeDocument/2006/relationships/tags" Target="../tags/tag812.xml"/><Relationship Id="rId64" Type="http://schemas.openxmlformats.org/officeDocument/2006/relationships/tags" Target="../tags/tag811.xml"/><Relationship Id="rId63" Type="http://schemas.openxmlformats.org/officeDocument/2006/relationships/tags" Target="../tags/tag810.xml"/><Relationship Id="rId62" Type="http://schemas.openxmlformats.org/officeDocument/2006/relationships/tags" Target="../tags/tag809.xml"/><Relationship Id="rId61" Type="http://schemas.openxmlformats.org/officeDocument/2006/relationships/tags" Target="../tags/tag808.xml"/><Relationship Id="rId60" Type="http://schemas.openxmlformats.org/officeDocument/2006/relationships/tags" Target="../tags/tag807.xml"/><Relationship Id="rId6" Type="http://schemas.openxmlformats.org/officeDocument/2006/relationships/tags" Target="../tags/tag753.xml"/><Relationship Id="rId59" Type="http://schemas.openxmlformats.org/officeDocument/2006/relationships/tags" Target="../tags/tag806.xml"/><Relationship Id="rId58" Type="http://schemas.openxmlformats.org/officeDocument/2006/relationships/tags" Target="../tags/tag805.xml"/><Relationship Id="rId57" Type="http://schemas.openxmlformats.org/officeDocument/2006/relationships/tags" Target="../tags/tag804.xml"/><Relationship Id="rId56" Type="http://schemas.openxmlformats.org/officeDocument/2006/relationships/tags" Target="../tags/tag803.xml"/><Relationship Id="rId55" Type="http://schemas.openxmlformats.org/officeDocument/2006/relationships/tags" Target="../tags/tag802.xml"/><Relationship Id="rId54" Type="http://schemas.openxmlformats.org/officeDocument/2006/relationships/tags" Target="../tags/tag801.xml"/><Relationship Id="rId53" Type="http://schemas.openxmlformats.org/officeDocument/2006/relationships/tags" Target="../tags/tag800.xml"/><Relationship Id="rId52" Type="http://schemas.openxmlformats.org/officeDocument/2006/relationships/tags" Target="../tags/tag799.xml"/><Relationship Id="rId51" Type="http://schemas.openxmlformats.org/officeDocument/2006/relationships/tags" Target="../tags/tag798.xml"/><Relationship Id="rId50" Type="http://schemas.openxmlformats.org/officeDocument/2006/relationships/tags" Target="../tags/tag797.xml"/><Relationship Id="rId5" Type="http://schemas.openxmlformats.org/officeDocument/2006/relationships/tags" Target="../tags/tag752.xml"/><Relationship Id="rId49" Type="http://schemas.openxmlformats.org/officeDocument/2006/relationships/tags" Target="../tags/tag796.xml"/><Relationship Id="rId48" Type="http://schemas.openxmlformats.org/officeDocument/2006/relationships/tags" Target="../tags/tag795.xml"/><Relationship Id="rId47" Type="http://schemas.openxmlformats.org/officeDocument/2006/relationships/tags" Target="../tags/tag794.xml"/><Relationship Id="rId46" Type="http://schemas.openxmlformats.org/officeDocument/2006/relationships/tags" Target="../tags/tag793.xml"/><Relationship Id="rId45" Type="http://schemas.openxmlformats.org/officeDocument/2006/relationships/tags" Target="../tags/tag792.xml"/><Relationship Id="rId44" Type="http://schemas.openxmlformats.org/officeDocument/2006/relationships/tags" Target="../tags/tag791.xml"/><Relationship Id="rId43" Type="http://schemas.openxmlformats.org/officeDocument/2006/relationships/tags" Target="../tags/tag790.xml"/><Relationship Id="rId42" Type="http://schemas.openxmlformats.org/officeDocument/2006/relationships/tags" Target="../tags/tag789.xml"/><Relationship Id="rId41" Type="http://schemas.openxmlformats.org/officeDocument/2006/relationships/tags" Target="../tags/tag788.xml"/><Relationship Id="rId40" Type="http://schemas.openxmlformats.org/officeDocument/2006/relationships/tags" Target="../tags/tag787.xml"/><Relationship Id="rId4" Type="http://schemas.openxmlformats.org/officeDocument/2006/relationships/tags" Target="../tags/tag751.xml"/><Relationship Id="rId39" Type="http://schemas.openxmlformats.org/officeDocument/2006/relationships/tags" Target="../tags/tag786.xml"/><Relationship Id="rId38" Type="http://schemas.openxmlformats.org/officeDocument/2006/relationships/tags" Target="../tags/tag785.xml"/><Relationship Id="rId37" Type="http://schemas.openxmlformats.org/officeDocument/2006/relationships/tags" Target="../tags/tag784.xml"/><Relationship Id="rId36" Type="http://schemas.openxmlformats.org/officeDocument/2006/relationships/tags" Target="../tags/tag783.xml"/><Relationship Id="rId35" Type="http://schemas.openxmlformats.org/officeDocument/2006/relationships/tags" Target="../tags/tag782.xml"/><Relationship Id="rId34" Type="http://schemas.openxmlformats.org/officeDocument/2006/relationships/tags" Target="../tags/tag781.xml"/><Relationship Id="rId33" Type="http://schemas.openxmlformats.org/officeDocument/2006/relationships/tags" Target="../tags/tag780.xml"/><Relationship Id="rId32" Type="http://schemas.openxmlformats.org/officeDocument/2006/relationships/tags" Target="../tags/tag779.xml"/><Relationship Id="rId31" Type="http://schemas.openxmlformats.org/officeDocument/2006/relationships/tags" Target="../tags/tag778.xml"/><Relationship Id="rId30" Type="http://schemas.openxmlformats.org/officeDocument/2006/relationships/tags" Target="../tags/tag777.xml"/><Relationship Id="rId3" Type="http://schemas.openxmlformats.org/officeDocument/2006/relationships/tags" Target="../tags/tag750.xml"/><Relationship Id="rId29" Type="http://schemas.openxmlformats.org/officeDocument/2006/relationships/tags" Target="../tags/tag776.xml"/><Relationship Id="rId28" Type="http://schemas.openxmlformats.org/officeDocument/2006/relationships/tags" Target="../tags/tag775.xml"/><Relationship Id="rId27" Type="http://schemas.openxmlformats.org/officeDocument/2006/relationships/tags" Target="../tags/tag774.xml"/><Relationship Id="rId26" Type="http://schemas.openxmlformats.org/officeDocument/2006/relationships/tags" Target="../tags/tag773.xml"/><Relationship Id="rId25" Type="http://schemas.openxmlformats.org/officeDocument/2006/relationships/tags" Target="../tags/tag772.xml"/><Relationship Id="rId24" Type="http://schemas.openxmlformats.org/officeDocument/2006/relationships/tags" Target="../tags/tag771.xml"/><Relationship Id="rId23" Type="http://schemas.openxmlformats.org/officeDocument/2006/relationships/tags" Target="../tags/tag770.xml"/><Relationship Id="rId22" Type="http://schemas.openxmlformats.org/officeDocument/2006/relationships/tags" Target="../tags/tag769.xml"/><Relationship Id="rId21" Type="http://schemas.openxmlformats.org/officeDocument/2006/relationships/tags" Target="../tags/tag768.xml"/><Relationship Id="rId20" Type="http://schemas.openxmlformats.org/officeDocument/2006/relationships/tags" Target="../tags/tag767.xml"/><Relationship Id="rId2" Type="http://schemas.openxmlformats.org/officeDocument/2006/relationships/tags" Target="../tags/tag749.xml"/><Relationship Id="rId19" Type="http://schemas.openxmlformats.org/officeDocument/2006/relationships/tags" Target="../tags/tag766.xml"/><Relationship Id="rId187" Type="http://schemas.openxmlformats.org/officeDocument/2006/relationships/slideLayout" Target="../slideLayouts/slideLayout2.xml"/><Relationship Id="rId186" Type="http://schemas.openxmlformats.org/officeDocument/2006/relationships/tags" Target="../tags/tag931.xml"/><Relationship Id="rId185" Type="http://schemas.openxmlformats.org/officeDocument/2006/relationships/tags" Target="../tags/tag930.xml"/><Relationship Id="rId184" Type="http://schemas.openxmlformats.org/officeDocument/2006/relationships/image" Target="../media/image18.png"/><Relationship Id="rId183" Type="http://schemas.openxmlformats.org/officeDocument/2006/relationships/tags" Target="../tags/tag929.xml"/><Relationship Id="rId182" Type="http://schemas.openxmlformats.org/officeDocument/2006/relationships/tags" Target="../tags/tag928.xml"/><Relationship Id="rId181" Type="http://schemas.openxmlformats.org/officeDocument/2006/relationships/tags" Target="../tags/tag927.xml"/><Relationship Id="rId180" Type="http://schemas.openxmlformats.org/officeDocument/2006/relationships/tags" Target="../tags/tag926.xml"/><Relationship Id="rId18" Type="http://schemas.openxmlformats.org/officeDocument/2006/relationships/tags" Target="../tags/tag765.xml"/><Relationship Id="rId179" Type="http://schemas.openxmlformats.org/officeDocument/2006/relationships/tags" Target="../tags/tag925.xml"/><Relationship Id="rId178" Type="http://schemas.openxmlformats.org/officeDocument/2006/relationships/tags" Target="../tags/tag924.xml"/><Relationship Id="rId177" Type="http://schemas.openxmlformats.org/officeDocument/2006/relationships/tags" Target="../tags/tag923.xml"/><Relationship Id="rId176" Type="http://schemas.openxmlformats.org/officeDocument/2006/relationships/tags" Target="../tags/tag922.xml"/><Relationship Id="rId175" Type="http://schemas.openxmlformats.org/officeDocument/2006/relationships/tags" Target="../tags/tag921.xml"/><Relationship Id="rId174" Type="http://schemas.openxmlformats.org/officeDocument/2006/relationships/tags" Target="../tags/tag920.xml"/><Relationship Id="rId173" Type="http://schemas.openxmlformats.org/officeDocument/2006/relationships/tags" Target="../tags/tag919.xml"/><Relationship Id="rId172" Type="http://schemas.openxmlformats.org/officeDocument/2006/relationships/tags" Target="../tags/tag918.xml"/><Relationship Id="rId171" Type="http://schemas.openxmlformats.org/officeDocument/2006/relationships/tags" Target="../tags/tag917.xml"/><Relationship Id="rId170" Type="http://schemas.openxmlformats.org/officeDocument/2006/relationships/tags" Target="../tags/tag916.xml"/><Relationship Id="rId17" Type="http://schemas.openxmlformats.org/officeDocument/2006/relationships/tags" Target="../tags/tag764.xml"/><Relationship Id="rId169" Type="http://schemas.openxmlformats.org/officeDocument/2006/relationships/tags" Target="../tags/tag915.xml"/><Relationship Id="rId168" Type="http://schemas.openxmlformats.org/officeDocument/2006/relationships/tags" Target="../tags/tag914.xml"/><Relationship Id="rId167" Type="http://schemas.openxmlformats.org/officeDocument/2006/relationships/tags" Target="../tags/tag913.xml"/><Relationship Id="rId166" Type="http://schemas.openxmlformats.org/officeDocument/2006/relationships/tags" Target="../tags/tag912.xml"/><Relationship Id="rId165" Type="http://schemas.openxmlformats.org/officeDocument/2006/relationships/tags" Target="../tags/tag911.xml"/><Relationship Id="rId164" Type="http://schemas.openxmlformats.org/officeDocument/2006/relationships/tags" Target="../tags/tag910.xml"/><Relationship Id="rId163" Type="http://schemas.openxmlformats.org/officeDocument/2006/relationships/tags" Target="../tags/tag909.xml"/><Relationship Id="rId162" Type="http://schemas.openxmlformats.org/officeDocument/2006/relationships/tags" Target="../tags/tag908.xml"/><Relationship Id="rId161" Type="http://schemas.openxmlformats.org/officeDocument/2006/relationships/tags" Target="../tags/tag907.xml"/><Relationship Id="rId160" Type="http://schemas.openxmlformats.org/officeDocument/2006/relationships/tags" Target="../tags/tag906.xml"/><Relationship Id="rId16" Type="http://schemas.openxmlformats.org/officeDocument/2006/relationships/tags" Target="../tags/tag763.xml"/><Relationship Id="rId159" Type="http://schemas.openxmlformats.org/officeDocument/2006/relationships/tags" Target="../tags/tag905.xml"/><Relationship Id="rId158" Type="http://schemas.openxmlformats.org/officeDocument/2006/relationships/tags" Target="../tags/tag904.xml"/><Relationship Id="rId157" Type="http://schemas.openxmlformats.org/officeDocument/2006/relationships/tags" Target="../tags/tag903.xml"/><Relationship Id="rId156" Type="http://schemas.openxmlformats.org/officeDocument/2006/relationships/tags" Target="../tags/tag902.xml"/><Relationship Id="rId155" Type="http://schemas.openxmlformats.org/officeDocument/2006/relationships/tags" Target="../tags/tag901.xml"/><Relationship Id="rId154" Type="http://schemas.openxmlformats.org/officeDocument/2006/relationships/tags" Target="../tags/tag900.xml"/><Relationship Id="rId153" Type="http://schemas.openxmlformats.org/officeDocument/2006/relationships/tags" Target="../tags/tag899.xml"/><Relationship Id="rId152" Type="http://schemas.openxmlformats.org/officeDocument/2006/relationships/tags" Target="../tags/tag898.xml"/><Relationship Id="rId151" Type="http://schemas.openxmlformats.org/officeDocument/2006/relationships/tags" Target="../tags/tag897.xml"/><Relationship Id="rId150" Type="http://schemas.openxmlformats.org/officeDocument/2006/relationships/tags" Target="../tags/tag896.xml"/><Relationship Id="rId15" Type="http://schemas.openxmlformats.org/officeDocument/2006/relationships/tags" Target="../tags/tag762.xml"/><Relationship Id="rId149" Type="http://schemas.openxmlformats.org/officeDocument/2006/relationships/tags" Target="../tags/tag895.xml"/><Relationship Id="rId148" Type="http://schemas.openxmlformats.org/officeDocument/2006/relationships/tags" Target="../tags/tag894.xml"/><Relationship Id="rId147" Type="http://schemas.openxmlformats.org/officeDocument/2006/relationships/tags" Target="../tags/tag893.xml"/><Relationship Id="rId146" Type="http://schemas.openxmlformats.org/officeDocument/2006/relationships/tags" Target="../tags/tag892.xml"/><Relationship Id="rId145" Type="http://schemas.openxmlformats.org/officeDocument/2006/relationships/tags" Target="../tags/tag891.xml"/><Relationship Id="rId144" Type="http://schemas.openxmlformats.org/officeDocument/2006/relationships/tags" Target="../tags/tag890.xml"/><Relationship Id="rId143" Type="http://schemas.openxmlformats.org/officeDocument/2006/relationships/tags" Target="../tags/tag889.xml"/><Relationship Id="rId142" Type="http://schemas.openxmlformats.org/officeDocument/2006/relationships/tags" Target="../tags/tag888.xml"/><Relationship Id="rId141" Type="http://schemas.openxmlformats.org/officeDocument/2006/relationships/tags" Target="../tags/tag887.xml"/><Relationship Id="rId140" Type="http://schemas.openxmlformats.org/officeDocument/2006/relationships/tags" Target="../tags/tag886.xml"/><Relationship Id="rId14" Type="http://schemas.openxmlformats.org/officeDocument/2006/relationships/tags" Target="../tags/tag761.xml"/><Relationship Id="rId139" Type="http://schemas.openxmlformats.org/officeDocument/2006/relationships/tags" Target="../tags/tag885.xml"/><Relationship Id="rId138" Type="http://schemas.openxmlformats.org/officeDocument/2006/relationships/tags" Target="../tags/tag884.xml"/><Relationship Id="rId137" Type="http://schemas.openxmlformats.org/officeDocument/2006/relationships/tags" Target="../tags/tag883.xml"/><Relationship Id="rId136" Type="http://schemas.openxmlformats.org/officeDocument/2006/relationships/tags" Target="../tags/tag882.xml"/><Relationship Id="rId135" Type="http://schemas.openxmlformats.org/officeDocument/2006/relationships/tags" Target="../tags/tag881.xml"/><Relationship Id="rId134" Type="http://schemas.openxmlformats.org/officeDocument/2006/relationships/tags" Target="../tags/tag880.xml"/><Relationship Id="rId133" Type="http://schemas.openxmlformats.org/officeDocument/2006/relationships/tags" Target="../tags/tag879.xml"/><Relationship Id="rId132" Type="http://schemas.openxmlformats.org/officeDocument/2006/relationships/tags" Target="../tags/tag878.xml"/><Relationship Id="rId131" Type="http://schemas.openxmlformats.org/officeDocument/2006/relationships/tags" Target="../tags/tag877.xml"/><Relationship Id="rId130" Type="http://schemas.openxmlformats.org/officeDocument/2006/relationships/tags" Target="../tags/tag876.xml"/><Relationship Id="rId13" Type="http://schemas.openxmlformats.org/officeDocument/2006/relationships/tags" Target="../tags/tag760.xml"/><Relationship Id="rId129" Type="http://schemas.openxmlformats.org/officeDocument/2006/relationships/tags" Target="../tags/tag875.xml"/><Relationship Id="rId128" Type="http://schemas.openxmlformats.org/officeDocument/2006/relationships/tags" Target="../tags/tag874.xml"/><Relationship Id="rId127" Type="http://schemas.openxmlformats.org/officeDocument/2006/relationships/tags" Target="../tags/tag873.xml"/><Relationship Id="rId126" Type="http://schemas.openxmlformats.org/officeDocument/2006/relationships/tags" Target="../tags/tag872.xml"/><Relationship Id="rId125" Type="http://schemas.openxmlformats.org/officeDocument/2006/relationships/tags" Target="../tags/tag871.xml"/><Relationship Id="rId124" Type="http://schemas.openxmlformats.org/officeDocument/2006/relationships/tags" Target="../tags/tag870.xml"/><Relationship Id="rId123" Type="http://schemas.openxmlformats.org/officeDocument/2006/relationships/tags" Target="../tags/tag869.xml"/><Relationship Id="rId122" Type="http://schemas.openxmlformats.org/officeDocument/2006/relationships/tags" Target="../tags/tag868.xml"/><Relationship Id="rId121" Type="http://schemas.openxmlformats.org/officeDocument/2006/relationships/tags" Target="../tags/tag867.xml"/><Relationship Id="rId120" Type="http://schemas.openxmlformats.org/officeDocument/2006/relationships/tags" Target="../tags/tag866.xml"/><Relationship Id="rId12" Type="http://schemas.openxmlformats.org/officeDocument/2006/relationships/tags" Target="../tags/tag759.xml"/><Relationship Id="rId119" Type="http://schemas.openxmlformats.org/officeDocument/2006/relationships/tags" Target="../tags/tag865.xml"/><Relationship Id="rId118" Type="http://schemas.openxmlformats.org/officeDocument/2006/relationships/tags" Target="../tags/tag864.xml"/><Relationship Id="rId117" Type="http://schemas.openxmlformats.org/officeDocument/2006/relationships/tags" Target="../tags/tag863.xml"/><Relationship Id="rId116" Type="http://schemas.openxmlformats.org/officeDocument/2006/relationships/tags" Target="../tags/tag862.xml"/><Relationship Id="rId115" Type="http://schemas.openxmlformats.org/officeDocument/2006/relationships/tags" Target="../tags/tag861.xml"/><Relationship Id="rId114" Type="http://schemas.openxmlformats.org/officeDocument/2006/relationships/tags" Target="../tags/tag860.xml"/><Relationship Id="rId113" Type="http://schemas.openxmlformats.org/officeDocument/2006/relationships/tags" Target="../tags/tag859.xml"/><Relationship Id="rId112" Type="http://schemas.openxmlformats.org/officeDocument/2006/relationships/tags" Target="../tags/tag858.xml"/><Relationship Id="rId111" Type="http://schemas.openxmlformats.org/officeDocument/2006/relationships/tags" Target="../tags/tag857.xml"/><Relationship Id="rId110" Type="http://schemas.openxmlformats.org/officeDocument/2006/relationships/tags" Target="../tags/tag856.xml"/><Relationship Id="rId11" Type="http://schemas.openxmlformats.org/officeDocument/2006/relationships/tags" Target="../tags/tag758.xml"/><Relationship Id="rId109" Type="http://schemas.openxmlformats.org/officeDocument/2006/relationships/tags" Target="../tags/tag855.xml"/><Relationship Id="rId108" Type="http://schemas.openxmlformats.org/officeDocument/2006/relationships/tags" Target="../tags/tag854.xml"/><Relationship Id="rId107" Type="http://schemas.openxmlformats.org/officeDocument/2006/relationships/tags" Target="../tags/tag853.xml"/><Relationship Id="rId106" Type="http://schemas.openxmlformats.org/officeDocument/2006/relationships/tags" Target="../tags/tag852.xml"/><Relationship Id="rId105" Type="http://schemas.openxmlformats.org/officeDocument/2006/relationships/tags" Target="../tags/tag851.xml"/><Relationship Id="rId104" Type="http://schemas.openxmlformats.org/officeDocument/2006/relationships/image" Target="../media/image17.png"/><Relationship Id="rId103" Type="http://schemas.openxmlformats.org/officeDocument/2006/relationships/tags" Target="../tags/tag850.xml"/><Relationship Id="rId102" Type="http://schemas.openxmlformats.org/officeDocument/2006/relationships/tags" Target="../tags/tag849.xml"/><Relationship Id="rId101" Type="http://schemas.openxmlformats.org/officeDocument/2006/relationships/tags" Target="../tags/tag848.xml"/><Relationship Id="rId100" Type="http://schemas.openxmlformats.org/officeDocument/2006/relationships/tags" Target="../tags/tag847.xml"/><Relationship Id="rId10" Type="http://schemas.openxmlformats.org/officeDocument/2006/relationships/tags" Target="../tags/tag757.xml"/><Relationship Id="rId1" Type="http://schemas.openxmlformats.org/officeDocument/2006/relationships/tags" Target="../tags/tag7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未标题-1"/>
          <p:cNvPicPr>
            <a:picLocks noChangeAspect="1"/>
          </p:cNvPicPr>
          <p:nvPr/>
        </p:nvPicPr>
        <p:blipFill>
          <a:blip r:embed="rId1"/>
          <a:srcRect l="12501" t="24176" r="12575" b="26083"/>
          <a:stretch>
            <a:fillRect/>
          </a:stretch>
        </p:blipFill>
        <p:spPr>
          <a:xfrm>
            <a:off x="0" y="635"/>
            <a:ext cx="12192000" cy="6857365"/>
          </a:xfrm>
          <a:prstGeom prst="rect">
            <a:avLst/>
          </a:prstGeom>
        </p:spPr>
      </p:pic>
      <p:sp>
        <p:nvSpPr>
          <p:cNvPr id="10" name="矩形 9"/>
          <p:cNvSpPr/>
          <p:nvPr/>
        </p:nvSpPr>
        <p:spPr>
          <a:xfrm>
            <a:off x="2002790" y="5469255"/>
            <a:ext cx="3054985" cy="4800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汇  报  人：赵佳岐</a:t>
            </a: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2" name="TextBox 3"/>
          <p:cNvSpPr txBox="1"/>
          <p:nvPr/>
        </p:nvSpPr>
        <p:spPr>
          <a:xfrm>
            <a:off x="430530" y="3834765"/>
            <a:ext cx="4629785" cy="768350"/>
          </a:xfrm>
          <a:prstGeom prst="rect">
            <a:avLst/>
          </a:prstGeom>
          <a:noFill/>
        </p:spPr>
        <p:txBody>
          <a:bodyPr wrap="square" rtlCol="0">
            <a:spAutoFit/>
            <a:scene3d>
              <a:camera prst="orthographicFront"/>
              <a:lightRig rig="threePt" dir="t"/>
            </a:scene3d>
            <a:sp3d contourW="12700"/>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white"/>
                </a:solidFill>
                <a:effectLst/>
                <a:uLnTx/>
                <a:uFillTx/>
                <a:latin typeface="腾讯体" panose="02010600010101010101" charset="-122"/>
                <a:ea typeface="腾讯体" panose="02010600010101010101" charset="-122"/>
                <a:cs typeface="腾讯体" panose="02010600010101010101" charset="-122"/>
                <a:sym typeface="Arial" panose="020B0604020202020204"/>
              </a:rPr>
              <a:t> </a:t>
            </a:r>
            <a:endParaRPr kumimoji="0" lang="zh-CN" altLang="en-US" sz="4400" b="0" i="0" u="none" strike="noStrike" kern="1200" cap="none" spc="0" normalizeH="0" baseline="0" noProof="0" dirty="0">
              <a:ln>
                <a:noFill/>
              </a:ln>
              <a:solidFill>
                <a:prstClr val="white"/>
              </a:solidFill>
              <a:effectLst/>
              <a:uLnTx/>
              <a:uFillTx/>
              <a:latin typeface="腾讯体" panose="02010600010101010101" charset="-122"/>
              <a:ea typeface="腾讯体" panose="02010600010101010101" charset="-122"/>
              <a:cs typeface="腾讯体" panose="02010600010101010101" charset="-122"/>
              <a:sym typeface="Arial" panose="020B0604020202020204"/>
            </a:endParaRPr>
          </a:p>
        </p:txBody>
      </p:sp>
      <p:sp>
        <p:nvSpPr>
          <p:cNvPr id="86" name="稻壳儿榴莲果果"/>
          <p:cNvSpPr/>
          <p:nvPr/>
        </p:nvSpPr>
        <p:spPr>
          <a:xfrm>
            <a:off x="354330" y="790575"/>
            <a:ext cx="6606540" cy="3054350"/>
          </a:xfrm>
          <a:prstGeom prst="rect">
            <a:avLst/>
          </a:prstGeom>
          <a:noFill/>
          <a:ln w="9525">
            <a:noFill/>
          </a:ln>
          <a:effectLst>
            <a:outerShdw blurRad="50800" dist="38100" dir="2700000" algn="tl" rotWithShape="0">
              <a:prstClr val="black">
                <a:alpha val="40000"/>
              </a:prstClr>
            </a:outerShdw>
          </a:effectLst>
        </p:spPr>
        <p:txBody>
          <a:bodyPr wrap="square" anchor="t">
            <a:no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l" eaLnBrk="0" hangingPunct="0"/>
            <a:r>
              <a:rPr lang="zh-CN" altLang="en-US" sz="9600" dirty="0">
                <a:solidFill>
                  <a:schemeClr val="bg1"/>
                </a:solidFill>
                <a:latin typeface="潮字社豪侠手书简繁-闪" panose="02010604000000000000" pitchFamily="2" charset="-122"/>
                <a:ea typeface="潮字社豪侠手书简繁-闪" panose="02010604000000000000" pitchFamily="2" charset="-122"/>
                <a:sym typeface="+mn-ea"/>
              </a:rPr>
              <a:t>悬丝诊脉</a:t>
            </a:r>
            <a:endParaRPr lang="zh-CN" altLang="en-US" sz="9600" dirty="0">
              <a:solidFill>
                <a:schemeClr val="bg1"/>
              </a:solidFill>
              <a:latin typeface="潮字社豪侠手书简繁-闪" panose="02010604000000000000" pitchFamily="2" charset="-122"/>
              <a:ea typeface="潮字社豪侠手书简繁-闪" panose="02010604000000000000" pitchFamily="2" charset="-122"/>
              <a:sym typeface="+mn-ea"/>
            </a:endParaRPr>
          </a:p>
          <a:p>
            <a:pPr algn="l" eaLnBrk="0" hangingPunct="0"/>
            <a:r>
              <a:rPr lang="zh-CN" altLang="en-US" sz="9600" dirty="0">
                <a:solidFill>
                  <a:schemeClr val="bg1"/>
                </a:solidFill>
                <a:latin typeface="潮字社豪侠手书简繁-闪" panose="02010604000000000000" pitchFamily="2" charset="-122"/>
                <a:ea typeface="潮字社豪侠手书简繁-闪" panose="02010604000000000000" pitchFamily="2" charset="-122"/>
                <a:sym typeface="+mn-ea"/>
              </a:rPr>
              <a:t> 智慧工业</a:t>
            </a:r>
            <a:endParaRPr lang="zh-CN" altLang="en-US" sz="9600" b="1" dirty="0">
              <a:solidFill>
                <a:schemeClr val="bg1"/>
              </a:solidFill>
              <a:latin typeface="潮字社豪侠手书简繁-闪" panose="02010604000000000000" pitchFamily="2" charset="-122"/>
              <a:ea typeface="潮字社豪侠手书简繁-闪" panose="02010604000000000000" pitchFamily="2" charset="-122"/>
              <a:cs typeface="汉仪君黑-45简" panose="020B0604020202020204" charset="-122"/>
              <a:sym typeface="+mn-ea"/>
            </a:endParaRPr>
          </a:p>
        </p:txBody>
      </p:sp>
      <p:sp>
        <p:nvSpPr>
          <p:cNvPr id="13" name="矩形 12"/>
          <p:cNvSpPr/>
          <p:nvPr/>
        </p:nvSpPr>
        <p:spPr>
          <a:xfrm>
            <a:off x="817245" y="4244340"/>
            <a:ext cx="4621530" cy="978535"/>
          </a:xfrm>
          <a:prstGeom prst="rect">
            <a:avLst/>
          </a:prstGeom>
          <a:gradFill flip="none" rotWithShape="1">
            <a:gsLst>
              <a:gs pos="0">
                <a:srgbClr val="0070C0">
                  <a:alpha val="0"/>
                </a:srgbClr>
              </a:gs>
              <a:gs pos="55000">
                <a:srgbClr val="1B6CD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2" name="图片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10138" y="5073304"/>
            <a:ext cx="2711123" cy="315724"/>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990628" y="4100484"/>
            <a:ext cx="2711123" cy="315724"/>
          </a:xfrm>
          <a:prstGeom prst="rect">
            <a:avLst/>
          </a:prstGeom>
        </p:spPr>
      </p:pic>
      <p:sp>
        <p:nvSpPr>
          <p:cNvPr id="15" name="TextBox 2"/>
          <p:cNvSpPr txBox="1"/>
          <p:nvPr/>
        </p:nvSpPr>
        <p:spPr>
          <a:xfrm>
            <a:off x="862965" y="4244340"/>
            <a:ext cx="5029835" cy="829945"/>
          </a:xfrm>
          <a:prstGeom prst="rect">
            <a:avLst/>
          </a:prstGeom>
          <a:noFill/>
          <a:effectLst>
            <a:outerShdw blurRad="50800" dist="38100" dir="5400000" algn="t" rotWithShape="0">
              <a:prstClr val="black">
                <a:alpha val="40000"/>
              </a:prstClr>
            </a:outerShdw>
          </a:effectLst>
        </p:spPr>
        <p:txBody>
          <a:bodyPr wrap="square" rtlCol="0">
            <a:spAutoFit/>
            <a:scene3d>
              <a:camera prst="orthographicFront"/>
              <a:lightRig rig="threePt" dir="t"/>
            </a:scene3d>
            <a:sp3d contourW="12700"/>
          </a:bodyPr>
          <a:p>
            <a:pPr marL="0" marR="0" lvl="0" indent="0" algn="l" defTabSz="914400" rtl="0" fontAlgn="auto">
              <a:lnSpc>
                <a:spcPct val="100000"/>
              </a:lnSpc>
              <a:spcBef>
                <a:spcPts val="0"/>
              </a:spcBef>
              <a:spcAft>
                <a:spcPts val="0"/>
              </a:spcAft>
              <a:buClrTx/>
              <a:buSzTx/>
              <a:buFontTx/>
              <a:buNone/>
              <a:defRPr/>
            </a:pPr>
            <a:r>
              <a:rPr kumimoji="0" lang="zh-CN" altLang="en-US" sz="2400" b="1" i="0" u="none" strike="noStrike" kern="1200" cap="none" spc="0" normalizeH="0" baseline="0" dirty="0">
                <a:solidFill>
                  <a:schemeClr val="bg1">
                    <a:lumMod val="85000"/>
                  </a:schemeClr>
                </a:solidFill>
                <a:latin typeface="微软雅黑" panose="020B0503020204020204" charset="-122"/>
                <a:ea typeface="微软雅黑" panose="020B0503020204020204" charset="-122"/>
                <a:sym typeface="Arial" panose="020B0604020202020204"/>
              </a:rPr>
              <a:t>故障预诊与</a:t>
            </a:r>
            <a:r>
              <a:rPr lang="zh-CN" altLang="en-US" sz="2400" b="1" dirty="0">
                <a:solidFill>
                  <a:schemeClr val="bg1">
                    <a:lumMod val="85000"/>
                  </a:schemeClr>
                </a:solidFill>
                <a:latin typeface="微软雅黑" panose="020B0503020204020204" charset="-122"/>
                <a:ea typeface="微软雅黑" panose="020B0503020204020204" charset="-122"/>
                <a:sym typeface="Arial" panose="020B0604020202020204"/>
              </a:rPr>
              <a:t>设备</a:t>
            </a:r>
            <a:r>
              <a:rPr kumimoji="0" lang="zh-CN" altLang="en-US" sz="2400" b="1" i="0" u="none" strike="noStrike" kern="1200" cap="none" spc="0" normalizeH="0" baseline="0" dirty="0">
                <a:solidFill>
                  <a:schemeClr val="bg1">
                    <a:lumMod val="85000"/>
                  </a:schemeClr>
                </a:solidFill>
                <a:latin typeface="微软雅黑" panose="020B0503020204020204" charset="-122"/>
                <a:ea typeface="微软雅黑" panose="020B0503020204020204" charset="-122"/>
                <a:sym typeface="Arial" panose="020B0604020202020204"/>
              </a:rPr>
              <a:t>健康管理系统</a:t>
            </a:r>
            <a:endParaRPr kumimoji="0" lang="zh-CN" altLang="en-US" sz="2400" b="1" i="0" u="none" strike="noStrike" kern="1200" cap="none" spc="0" normalizeH="0" baseline="0" dirty="0">
              <a:solidFill>
                <a:schemeClr val="bg1">
                  <a:lumMod val="85000"/>
                </a:schemeClr>
              </a:solidFill>
              <a:latin typeface="微软雅黑" panose="020B0503020204020204" charset="-122"/>
              <a:ea typeface="微软雅黑" panose="020B0503020204020204" charset="-122"/>
              <a:sym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lumMod val="85000"/>
                  </a:schemeClr>
                </a:solidFill>
                <a:latin typeface="微软雅黑" panose="020B0503020204020204" charset="-122"/>
                <a:ea typeface="微软雅黑" panose="020B0503020204020204" charset="-122"/>
                <a:sym typeface="Arial" panose="020B0604020202020204"/>
              </a:rPr>
              <a:t>智能设备护航者</a:t>
            </a:r>
            <a:endParaRPr kumimoji="0" lang="zh-CN" altLang="en-US" sz="2400" b="1" i="0" u="none" strike="noStrike" kern="1200" cap="none" spc="0" normalizeH="0" baseline="0" dirty="0">
              <a:solidFill>
                <a:schemeClr val="bg1">
                  <a:lumMod val="85000"/>
                </a:schemeClr>
              </a:solidFill>
              <a:latin typeface="微软雅黑" panose="020B0503020204020204" charset="-122"/>
              <a:ea typeface="微软雅黑" panose="020B0503020204020204" charset="-122"/>
              <a:sym typeface="Arial" panose="020B0604020202020204"/>
            </a:endParaRPr>
          </a:p>
        </p:txBody>
      </p:sp>
      <p:sp>
        <p:nvSpPr>
          <p:cNvPr id="18" name="矩形: 圆角 13"/>
          <p:cNvSpPr/>
          <p:nvPr/>
        </p:nvSpPr>
        <p:spPr>
          <a:xfrm rot="16200000" flipH="1">
            <a:off x="2586355" y="4176395"/>
            <a:ext cx="467360" cy="3061970"/>
          </a:xfrm>
          <a:prstGeom prst="roundRect">
            <a:avLst>
              <a:gd name="adj" fmla="val 50000"/>
            </a:avLst>
          </a:prstGeom>
          <a:gradFill>
            <a:gsLst>
              <a:gs pos="0">
                <a:srgbClr val="106BD0"/>
              </a:gs>
              <a:gs pos="100000">
                <a:srgbClr val="174FA6"/>
              </a:gs>
            </a:gsLst>
            <a:lin ang="16200000" scaled="1"/>
          </a:gradFill>
          <a:ln>
            <a:noFill/>
          </a:ln>
          <a:effectLst>
            <a:outerShdw blurRad="266700" dist="152400" dir="2700000" algn="tl" rotWithShape="0">
              <a:srgbClr val="172A4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rgbClr val="040D2B"/>
              </a:solidFill>
              <a:cs typeface="汉仪旗黑X1-55W" panose="00020600040101010101" pitchFamily="18" charset="-122"/>
            </a:endParaRPr>
          </a:p>
        </p:txBody>
      </p:sp>
      <p:sp>
        <p:nvSpPr>
          <p:cNvPr id="19" name="矩形 18"/>
          <p:cNvSpPr/>
          <p:nvPr/>
        </p:nvSpPr>
        <p:spPr>
          <a:xfrm>
            <a:off x="1426845" y="5478780"/>
            <a:ext cx="2593340" cy="4800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宋体" panose="02010600030101010101" pitchFamily="2" charset="-122"/>
                <a:sym typeface="Arial" panose="020B0604020202020204"/>
              </a:rPr>
              <a:t>汇报人：赵佳岐</a:t>
            </a:r>
            <a:endPar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宋体" panose="02010600030101010101" pitchFamily="2" charset="-122"/>
              <a:sym typeface="Arial" panose="020B0604020202020204"/>
            </a:endParaRPr>
          </a:p>
        </p:txBody>
      </p:sp>
      <p:sp>
        <p:nvSpPr>
          <p:cNvPr id="20" name="矩形: 圆角 13"/>
          <p:cNvSpPr/>
          <p:nvPr/>
        </p:nvSpPr>
        <p:spPr>
          <a:xfrm rot="16200000" flipH="1">
            <a:off x="2574925" y="4768215"/>
            <a:ext cx="467360" cy="3061970"/>
          </a:xfrm>
          <a:prstGeom prst="roundRect">
            <a:avLst>
              <a:gd name="adj" fmla="val 50000"/>
            </a:avLst>
          </a:prstGeom>
          <a:gradFill>
            <a:gsLst>
              <a:gs pos="0">
                <a:srgbClr val="106BD0"/>
              </a:gs>
              <a:gs pos="100000">
                <a:srgbClr val="174FA6"/>
              </a:gs>
            </a:gsLst>
            <a:lin ang="16200000" scaled="1"/>
          </a:gradFill>
          <a:ln>
            <a:noFill/>
          </a:ln>
          <a:effectLst>
            <a:outerShdw blurRad="266700" dist="152400" dir="2700000" algn="tl" rotWithShape="0">
              <a:srgbClr val="172A4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rgbClr val="040D2B"/>
              </a:solidFill>
              <a:cs typeface="汉仪旗黑X1-55W" panose="00020600040101010101" pitchFamily="18" charset="-122"/>
            </a:endParaRPr>
          </a:p>
        </p:txBody>
      </p:sp>
      <p:sp>
        <p:nvSpPr>
          <p:cNvPr id="17" name="矩形 16"/>
          <p:cNvSpPr/>
          <p:nvPr/>
        </p:nvSpPr>
        <p:spPr>
          <a:xfrm>
            <a:off x="1273810" y="6045835"/>
            <a:ext cx="3061335" cy="4800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sym typeface="Arial" panose="020B0604020202020204"/>
              </a:rPr>
              <a:t>指导老师：李敏</a:t>
            </a:r>
            <a:endPar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圆角矩形 24"/>
          <p:cNvSpPr/>
          <p:nvPr/>
        </p:nvSpPr>
        <p:spPr>
          <a:xfrm>
            <a:off x="1849755" y="1585595"/>
            <a:ext cx="8446135" cy="5150485"/>
          </a:xfrm>
          <a:prstGeom prst="roundRect">
            <a:avLst/>
          </a:prstGeom>
          <a:solidFill>
            <a:schemeClr val="bg1"/>
          </a:solidFill>
          <a:ln>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 name="组合 1"/>
          <p:cNvGrpSpPr/>
          <p:nvPr/>
        </p:nvGrpSpPr>
        <p:grpSpPr>
          <a:xfrm>
            <a:off x="429895" y="401320"/>
            <a:ext cx="544830" cy="390525"/>
            <a:chOff x="243" y="562"/>
            <a:chExt cx="858" cy="615"/>
          </a:xfrm>
        </p:grpSpPr>
        <p:sp>
          <p:nvSpPr>
            <p:cNvPr id="4" name="圆角矩形 3"/>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42" name="圆角矩形 41"/>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9"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2"/>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3"/>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4"/>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5"/>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6"/>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7"/>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8"/>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9"/>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0"/>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1"/>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2"/>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3"/>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4"/>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5"/>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6"/>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17"/>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18"/>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19"/>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0"/>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1"/>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2"/>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3"/>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4"/>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5"/>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íś1îḑê"/>
              <p:cNvSpPr/>
              <p:nvPr>
                <p:custDataLst>
                  <p:tags r:id="rId26"/>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27"/>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28"/>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29"/>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0"/>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1"/>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2"/>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3"/>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îSľíḍè"/>
              <p:cNvSpPr/>
              <p:nvPr>
                <p:custDataLst>
                  <p:tags r:id="rId34"/>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5"/>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36"/>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37"/>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38"/>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39"/>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0"/>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1"/>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2"/>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3"/>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4"/>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5"/>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6"/>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47"/>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48"/>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49"/>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0"/>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1"/>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iŝļïḍè"/>
              <p:cNvSpPr/>
              <p:nvPr>
                <p:custDataLst>
                  <p:tags r:id="rId52"/>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3"/>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4"/>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5"/>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6"/>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57"/>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58"/>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59"/>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0"/>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1"/>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2"/>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3"/>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4"/>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5"/>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6"/>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67"/>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68"/>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69"/>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0"/>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1"/>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2"/>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3"/>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4"/>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5"/>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6"/>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77"/>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78"/>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79"/>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0"/>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1"/>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2"/>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3"/>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4"/>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5"/>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6"/>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87"/>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88"/>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89"/>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0"/>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1"/>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2"/>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3"/>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4"/>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5"/>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6"/>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97"/>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98"/>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99"/>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0"/>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18" name="文本框 17"/>
          <p:cNvSpPr txBox="1"/>
          <p:nvPr/>
        </p:nvSpPr>
        <p:spPr>
          <a:xfrm>
            <a:off x="1137920" y="313055"/>
            <a:ext cx="191960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技术</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优势</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pic>
        <p:nvPicPr>
          <p:cNvPr id="30" name="图片 29"/>
          <p:cNvPicPr/>
          <p:nvPr/>
        </p:nvPicPr>
        <p:blipFill>
          <a:blip r:embed="rId101"/>
          <a:srcRect l="40372" t="19671" r="4314" b="5221"/>
          <a:stretch>
            <a:fillRect/>
          </a:stretch>
        </p:blipFill>
        <p:spPr>
          <a:xfrm>
            <a:off x="2176780" y="1687830"/>
            <a:ext cx="7842250" cy="4983480"/>
          </a:xfrm>
          <a:prstGeom prst="roundRect">
            <a:avLst/>
          </a:prstGeom>
        </p:spPr>
      </p:pic>
      <p:sp>
        <p:nvSpPr>
          <p:cNvPr id="27" name="textbox 38"/>
          <p:cNvSpPr/>
          <p:nvPr>
            <p:custDataLst>
              <p:tags r:id="rId102"/>
            </p:custDataLst>
          </p:nvPr>
        </p:nvSpPr>
        <p:spPr>
          <a:xfrm>
            <a:off x="3886200" y="907415"/>
            <a:ext cx="4620895" cy="607060"/>
          </a:xfrm>
          <a:prstGeom prst="rect">
            <a:avLst/>
          </a:prstGeom>
        </p:spPr>
        <p:txBody>
          <a:bodyPr vert="horz" wrap="square" lIns="0" tIns="0" rIns="0" bIns="0"/>
          <a:p>
            <a:pPr indent="0" algn="l" rtl="0" eaLnBrk="0" fontAlgn="auto">
              <a:lnSpc>
                <a:spcPct val="120000"/>
              </a:lnSpc>
            </a:pPr>
            <a:r>
              <a:rPr lang="zh-CN" altLang="en-US" sz="22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提供高性能装备、软件和技术服务</a:t>
            </a:r>
            <a:endParaRPr lang="en-US" sz="22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p>
            <a:pPr marL="12700" algn="l" rtl="0" eaLnBrk="0">
              <a:lnSpc>
                <a:spcPct val="97000"/>
              </a:lnSpc>
            </a:pPr>
            <a:endParaRPr lang="en-US" sz="22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6" name="组合 135"/>
          <p:cNvGrpSpPr/>
          <p:nvPr/>
        </p:nvGrpSpPr>
        <p:grpSpPr>
          <a:xfrm>
            <a:off x="1138555" y="889000"/>
            <a:ext cx="5211445" cy="5891530"/>
            <a:chOff x="7397716" y="1416352"/>
            <a:chExt cx="6523938" cy="4455357"/>
          </a:xfrm>
          <a:solidFill>
            <a:srgbClr val="2D6DD2">
              <a:alpha val="28000"/>
            </a:srgbClr>
          </a:solidFill>
          <a:effectLst>
            <a:outerShdw blurRad="50800" dist="38100" dir="2700000" algn="tl" rotWithShape="0">
              <a:prstClr val="black">
                <a:alpha val="40000"/>
              </a:prstClr>
            </a:outerShdw>
          </a:effectLst>
        </p:grpSpPr>
        <p:grpSp>
          <p:nvGrpSpPr>
            <p:cNvPr id="151" name="组合 150"/>
            <p:cNvGrpSpPr/>
            <p:nvPr/>
          </p:nvGrpSpPr>
          <p:grpSpPr>
            <a:xfrm>
              <a:off x="7397716" y="1559761"/>
              <a:ext cx="6523938" cy="4190308"/>
              <a:chOff x="5899977" y="2218479"/>
              <a:chExt cx="6523941" cy="4190313"/>
            </a:xfrm>
            <a:grpFill/>
          </p:grpSpPr>
          <p:sp>
            <p:nvSpPr>
              <p:cNvPr id="66" name="矩形: 圆角 156"/>
              <p:cNvSpPr/>
              <p:nvPr/>
            </p:nvSpPr>
            <p:spPr>
              <a:xfrm>
                <a:off x="5908759" y="2231695"/>
                <a:ext cx="6515159" cy="4177097"/>
              </a:xfrm>
              <a:prstGeom prst="roundRect">
                <a:avLst>
                  <a:gd name="adj" fmla="val 4130"/>
                </a:avLst>
              </a:prstGeom>
              <a:grpFill/>
              <a:ln w="6350">
                <a:solidFill>
                  <a:srgbClr val="1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panose="020B0500000000000000" pitchFamily="34" charset="-122"/>
                  <a:ea typeface="思源黑体" panose="020B0500000000000000" pitchFamily="34" charset="-122"/>
                </a:endParaRPr>
              </a:p>
            </p:txBody>
          </p:sp>
          <p:sp>
            <p:nvSpPr>
              <p:cNvPr id="155" name="任意多边形: 形状 154"/>
              <p:cNvSpPr/>
              <p:nvPr/>
            </p:nvSpPr>
            <p:spPr>
              <a:xfrm>
                <a:off x="5899977" y="2218479"/>
                <a:ext cx="905028" cy="1141873"/>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sp>
            <p:nvSpPr>
              <p:cNvPr id="67" name="任意多边形: 形状 155"/>
              <p:cNvSpPr/>
              <p:nvPr/>
            </p:nvSpPr>
            <p:spPr>
              <a:xfrm rot="10800000">
                <a:off x="11954664" y="5823342"/>
                <a:ext cx="463955" cy="585371"/>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grpSp>
        <p:sp>
          <p:nvSpPr>
            <p:cNvPr id="152" name="任意多边形: 形状 151"/>
            <p:cNvSpPr/>
            <p:nvPr/>
          </p:nvSpPr>
          <p:spPr>
            <a:xfrm rot="3203638" flipH="1" flipV="1">
              <a:off x="7456478" y="5520133"/>
              <a:ext cx="340928" cy="362224"/>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1964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153" name="任意多边形: 形状 152"/>
            <p:cNvSpPr/>
            <p:nvPr/>
          </p:nvSpPr>
          <p:spPr>
            <a:xfrm rot="14008204" flipH="1" flipV="1">
              <a:off x="13397492" y="1363929"/>
              <a:ext cx="417757" cy="522603"/>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1964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grpSp>
        <p:nvGrpSpPr>
          <p:cNvPr id="19" name="组合 18"/>
          <p:cNvGrpSpPr/>
          <p:nvPr/>
        </p:nvGrpSpPr>
        <p:grpSpPr>
          <a:xfrm>
            <a:off x="6952615" y="920750"/>
            <a:ext cx="3919220" cy="5796280"/>
            <a:chOff x="7397716" y="1440364"/>
            <a:chExt cx="6523938" cy="4382850"/>
          </a:xfrm>
          <a:solidFill>
            <a:srgbClr val="2D6DD2">
              <a:alpha val="28000"/>
            </a:srgbClr>
          </a:solidFill>
          <a:effectLst>
            <a:outerShdw blurRad="50800" dist="38100" dir="2700000" algn="tl" rotWithShape="0">
              <a:prstClr val="black">
                <a:alpha val="40000"/>
              </a:prstClr>
            </a:outerShdw>
          </a:effectLst>
        </p:grpSpPr>
        <p:grpSp>
          <p:nvGrpSpPr>
            <p:cNvPr id="20" name="组合 19"/>
            <p:cNvGrpSpPr/>
            <p:nvPr/>
          </p:nvGrpSpPr>
          <p:grpSpPr>
            <a:xfrm>
              <a:off x="7397716" y="1559761"/>
              <a:ext cx="6523938" cy="4190308"/>
              <a:chOff x="5899977" y="2218479"/>
              <a:chExt cx="6523941" cy="4190313"/>
            </a:xfrm>
            <a:grpFill/>
          </p:grpSpPr>
          <p:sp>
            <p:nvSpPr>
              <p:cNvPr id="21" name="矩形: 圆角 156"/>
              <p:cNvSpPr/>
              <p:nvPr/>
            </p:nvSpPr>
            <p:spPr>
              <a:xfrm>
                <a:off x="5908759" y="2231695"/>
                <a:ext cx="6515159" cy="4177097"/>
              </a:xfrm>
              <a:prstGeom prst="roundRect">
                <a:avLst>
                  <a:gd name="adj" fmla="val 4130"/>
                </a:avLst>
              </a:prstGeom>
              <a:grpFill/>
              <a:ln w="6350">
                <a:solidFill>
                  <a:srgbClr val="1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panose="020B0500000000000000" pitchFamily="34" charset="-122"/>
                  <a:ea typeface="思源黑体" panose="020B0500000000000000" pitchFamily="34" charset="-122"/>
                </a:endParaRPr>
              </a:p>
            </p:txBody>
          </p:sp>
          <p:sp>
            <p:nvSpPr>
              <p:cNvPr id="22" name="任意多边形: 形状 154"/>
              <p:cNvSpPr/>
              <p:nvPr/>
            </p:nvSpPr>
            <p:spPr>
              <a:xfrm>
                <a:off x="5899977" y="2218479"/>
                <a:ext cx="905028" cy="1141873"/>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sp>
            <p:nvSpPr>
              <p:cNvPr id="23" name="任意多边形: 形状 155"/>
              <p:cNvSpPr/>
              <p:nvPr/>
            </p:nvSpPr>
            <p:spPr>
              <a:xfrm rot="10800000">
                <a:off x="11954664" y="5823342"/>
                <a:ext cx="463955" cy="585371"/>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grpSp>
        <p:sp>
          <p:nvSpPr>
            <p:cNvPr id="24" name="任意多边形: 形状 151"/>
            <p:cNvSpPr/>
            <p:nvPr/>
          </p:nvSpPr>
          <p:spPr>
            <a:xfrm rot="3203638" flipH="1" flipV="1">
              <a:off x="7545583" y="5523328"/>
              <a:ext cx="237689" cy="362082"/>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1966F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25" name="任意多边形: 形状 152"/>
            <p:cNvSpPr/>
            <p:nvPr/>
          </p:nvSpPr>
          <p:spPr>
            <a:xfrm rot="14008204" flipH="1" flipV="1">
              <a:off x="13395094" y="1338669"/>
              <a:ext cx="341889" cy="545278"/>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196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grpSp>
        <p:nvGrpSpPr>
          <p:cNvPr id="4" name="组合 3"/>
          <p:cNvGrpSpPr/>
          <p:nvPr/>
        </p:nvGrpSpPr>
        <p:grpSpPr>
          <a:xfrm>
            <a:off x="429895" y="401320"/>
            <a:ext cx="544830" cy="390525"/>
            <a:chOff x="243" y="562"/>
            <a:chExt cx="858" cy="615"/>
          </a:xfrm>
        </p:grpSpPr>
        <p:sp>
          <p:nvSpPr>
            <p:cNvPr id="5" name="圆角矩形 4"/>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42" name="圆角矩形 41"/>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6"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2"/>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3"/>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4"/>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5"/>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6"/>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7"/>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8"/>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9"/>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0"/>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1"/>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2"/>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3"/>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4"/>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5"/>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6"/>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17"/>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18"/>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19"/>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0"/>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1"/>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2"/>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3"/>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4"/>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5"/>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íś1îḑê"/>
              <p:cNvSpPr/>
              <p:nvPr>
                <p:custDataLst>
                  <p:tags r:id="rId26"/>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27"/>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28"/>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29"/>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0"/>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1"/>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2"/>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3"/>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îSľíḍè"/>
              <p:cNvSpPr/>
              <p:nvPr>
                <p:custDataLst>
                  <p:tags r:id="rId34"/>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5"/>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36"/>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37"/>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38"/>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39"/>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0"/>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1"/>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2"/>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3"/>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4"/>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5"/>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6"/>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47"/>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48"/>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49"/>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0"/>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1"/>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iŝļïḍè"/>
              <p:cNvSpPr/>
              <p:nvPr>
                <p:custDataLst>
                  <p:tags r:id="rId52"/>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3"/>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4"/>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5"/>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6"/>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57"/>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58"/>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59"/>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0"/>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1"/>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2"/>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3"/>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4"/>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5"/>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6"/>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67"/>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68"/>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69"/>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0"/>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1"/>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2"/>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3"/>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4"/>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5"/>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6"/>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77"/>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78"/>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79"/>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0"/>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1"/>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2"/>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3"/>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4"/>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5"/>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6"/>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87"/>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88"/>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89"/>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0"/>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1"/>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2"/>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3"/>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4"/>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5"/>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6"/>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97"/>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98"/>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99"/>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0"/>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18" name="文本框 17"/>
          <p:cNvSpPr txBox="1"/>
          <p:nvPr/>
        </p:nvSpPr>
        <p:spPr>
          <a:xfrm>
            <a:off x="1137920" y="313055"/>
            <a:ext cx="191960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研究</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思路</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grpSp>
        <p:nvGrpSpPr>
          <p:cNvPr id="86" name="组合 85"/>
          <p:cNvGrpSpPr/>
          <p:nvPr/>
        </p:nvGrpSpPr>
        <p:grpSpPr>
          <a:xfrm>
            <a:off x="1511935" y="1221105"/>
            <a:ext cx="4628515" cy="5245735"/>
            <a:chOff x="2381" y="1923"/>
            <a:chExt cx="7289" cy="8261"/>
          </a:xfrm>
        </p:grpSpPr>
        <p:sp>
          <p:nvSpPr>
            <p:cNvPr id="85" name="任意多边形: 形状 104"/>
            <p:cNvSpPr/>
            <p:nvPr>
              <p:custDataLst>
                <p:tags r:id="rId101"/>
              </p:custDataLst>
            </p:nvPr>
          </p:nvSpPr>
          <p:spPr>
            <a:xfrm>
              <a:off x="6824" y="4751"/>
              <a:ext cx="2789" cy="992"/>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ym typeface="+mn-ea"/>
                </a:rPr>
                <a:t>计算预测</a:t>
              </a:r>
              <a:r>
                <a:rPr lang="zh-CN" altLang="en-US" sz="2000" b="1">
                  <a:sym typeface="+mn-ea"/>
                </a:rPr>
                <a:t>性能</a:t>
              </a:r>
              <a:endParaRPr lang="zh-CN" altLang="en-US" sz="2000" b="1">
                <a:sym typeface="+mn-ea"/>
              </a:endParaRPr>
            </a:p>
          </p:txBody>
        </p:sp>
        <p:sp>
          <p:nvSpPr>
            <p:cNvPr id="9" name="任意多边形: 形状 104"/>
            <p:cNvSpPr/>
            <p:nvPr>
              <p:custDataLst>
                <p:tags r:id="rId102"/>
              </p:custDataLst>
            </p:nvPr>
          </p:nvSpPr>
          <p:spPr>
            <a:xfrm>
              <a:off x="2381" y="3759"/>
              <a:ext cx="2789" cy="992"/>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ym typeface="+mn-ea"/>
                </a:rPr>
                <a:t>数据收集</a:t>
              </a:r>
              <a:endParaRPr lang="zh-CN" altLang="en-US" sz="2000" b="1">
                <a:sym typeface="+mn-ea"/>
              </a:endParaRPr>
            </a:p>
          </p:txBody>
        </p:sp>
        <p:sp>
          <p:nvSpPr>
            <p:cNvPr id="10" name="任意多边形: 形状 104"/>
            <p:cNvSpPr/>
            <p:nvPr>
              <p:custDataLst>
                <p:tags r:id="rId103"/>
              </p:custDataLst>
            </p:nvPr>
          </p:nvSpPr>
          <p:spPr>
            <a:xfrm>
              <a:off x="2381" y="5526"/>
              <a:ext cx="2789" cy="992"/>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ym typeface="+mn-ea"/>
                </a:rPr>
                <a:t>数据预处理</a:t>
              </a:r>
              <a:endParaRPr lang="zh-CN" altLang="en-US" sz="2000" b="1">
                <a:sym typeface="+mn-ea"/>
              </a:endParaRPr>
            </a:p>
          </p:txBody>
        </p:sp>
        <p:sp>
          <p:nvSpPr>
            <p:cNvPr id="11" name="任意多边形: 形状 104"/>
            <p:cNvSpPr/>
            <p:nvPr>
              <p:custDataLst>
                <p:tags r:id="rId104"/>
              </p:custDataLst>
            </p:nvPr>
          </p:nvSpPr>
          <p:spPr>
            <a:xfrm>
              <a:off x="2381" y="7356"/>
              <a:ext cx="2789" cy="992"/>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ym typeface="+mn-ea"/>
                </a:rPr>
                <a:t>构建因果</a:t>
              </a:r>
              <a:endParaRPr lang="zh-CN" altLang="en-US" sz="2000" b="1">
                <a:sym typeface="+mn-ea"/>
              </a:endParaRPr>
            </a:p>
            <a:p>
              <a:pPr algn="ctr"/>
              <a:r>
                <a:rPr lang="zh-CN" altLang="en-US" sz="2000" b="1">
                  <a:sym typeface="+mn-ea"/>
                </a:rPr>
                <a:t>网络图</a:t>
              </a:r>
              <a:endParaRPr lang="zh-CN" altLang="en-US" sz="2000" b="1">
                <a:sym typeface="+mn-ea"/>
              </a:endParaRPr>
            </a:p>
          </p:txBody>
        </p:sp>
        <p:sp>
          <p:nvSpPr>
            <p:cNvPr id="26" name="任意多边形: 形状 104"/>
            <p:cNvSpPr/>
            <p:nvPr>
              <p:custDataLst>
                <p:tags r:id="rId105"/>
              </p:custDataLst>
            </p:nvPr>
          </p:nvSpPr>
          <p:spPr>
            <a:xfrm>
              <a:off x="2381" y="9192"/>
              <a:ext cx="2789" cy="992"/>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ym typeface="+mn-ea"/>
                </a:rPr>
                <a:t>选取关键</a:t>
              </a:r>
              <a:r>
                <a:rPr lang="zh-CN" altLang="en-US" sz="2000" b="1">
                  <a:sym typeface="+mn-ea"/>
                </a:rPr>
                <a:t>特征</a:t>
              </a:r>
              <a:endParaRPr lang="zh-CN" altLang="en-US" sz="2000" b="1">
                <a:sym typeface="+mn-ea"/>
              </a:endParaRPr>
            </a:p>
          </p:txBody>
        </p:sp>
        <p:cxnSp>
          <p:nvCxnSpPr>
            <p:cNvPr id="27" name="直接箭头连接符 26"/>
            <p:cNvCxnSpPr/>
            <p:nvPr/>
          </p:nvCxnSpPr>
          <p:spPr>
            <a:xfrm flipH="1">
              <a:off x="3756" y="2944"/>
              <a:ext cx="14" cy="811"/>
            </a:xfrm>
            <a:prstGeom prst="straightConnector1">
              <a:avLst/>
            </a:prstGeom>
            <a:ln w="38100">
              <a:solidFill>
                <a:srgbClr val="2245B5"/>
              </a:solidFill>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nvCxnSpPr>
          <p:spPr>
            <a:xfrm flipH="1">
              <a:off x="3770" y="4751"/>
              <a:ext cx="14" cy="811"/>
            </a:xfrm>
            <a:prstGeom prst="straightConnector1">
              <a:avLst/>
            </a:prstGeom>
            <a:ln w="38100">
              <a:solidFill>
                <a:srgbClr val="2245B5"/>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3756" y="6518"/>
              <a:ext cx="14" cy="811"/>
            </a:xfrm>
            <a:prstGeom prst="straightConnector1">
              <a:avLst/>
            </a:prstGeom>
            <a:ln w="38100">
              <a:solidFill>
                <a:srgbClr val="2245B5"/>
              </a:solidFill>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flipH="1">
              <a:off x="3784" y="8348"/>
              <a:ext cx="14" cy="811"/>
            </a:xfrm>
            <a:prstGeom prst="straightConnector1">
              <a:avLst/>
            </a:prstGeom>
            <a:ln w="38100">
              <a:solidFill>
                <a:srgbClr val="2245B5"/>
              </a:solidFill>
              <a:tailEnd type="arrow"/>
            </a:ln>
          </p:spPr>
          <p:style>
            <a:lnRef idx="2">
              <a:schemeClr val="accent1"/>
            </a:lnRef>
            <a:fillRef idx="0">
              <a:srgbClr val="FFFFFF"/>
            </a:fillRef>
            <a:effectRef idx="0">
              <a:srgbClr val="FFFFFF"/>
            </a:effectRef>
            <a:fontRef idx="minor">
              <a:schemeClr val="tx1"/>
            </a:fontRef>
          </p:style>
        </p:cxnSp>
        <p:sp>
          <p:nvSpPr>
            <p:cNvPr id="31" name="圆角矩形 30"/>
            <p:cNvSpPr/>
            <p:nvPr/>
          </p:nvSpPr>
          <p:spPr>
            <a:xfrm>
              <a:off x="2381" y="1923"/>
              <a:ext cx="2790" cy="993"/>
            </a:xfrm>
            <a:prstGeom prst="roundRect">
              <a:avLst>
                <a:gd name="adj" fmla="val 50000"/>
              </a:avLst>
            </a:prstGeom>
            <a:solidFill>
              <a:srgbClr val="2245B5"/>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ym typeface="+mn-ea"/>
                </a:rPr>
                <a:t>开</a:t>
              </a:r>
              <a:r>
                <a:rPr lang="en-US" altLang="zh-CN" b="1">
                  <a:sym typeface="+mn-ea"/>
                </a:rPr>
                <a:t>    </a:t>
              </a:r>
              <a:r>
                <a:rPr lang="zh-CN" altLang="en-US" b="1">
                  <a:sym typeface="+mn-ea"/>
                </a:rPr>
                <a:t>始</a:t>
              </a:r>
              <a:endParaRPr lang="zh-CN" altLang="en-US"/>
            </a:p>
          </p:txBody>
        </p:sp>
        <p:sp>
          <p:nvSpPr>
            <p:cNvPr id="33" name="任意多边形: 形状 104"/>
            <p:cNvSpPr/>
            <p:nvPr>
              <p:custDataLst>
                <p:tags r:id="rId106"/>
              </p:custDataLst>
            </p:nvPr>
          </p:nvSpPr>
          <p:spPr>
            <a:xfrm>
              <a:off x="6825" y="2945"/>
              <a:ext cx="2789" cy="992"/>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ym typeface="+mn-ea"/>
                </a:rPr>
                <a:t>knn,cnn</a:t>
              </a:r>
              <a:r>
                <a:rPr lang="zh-CN" altLang="en-US" sz="2000" b="1">
                  <a:sym typeface="+mn-ea"/>
                </a:rPr>
                <a:t>等</a:t>
              </a:r>
              <a:endParaRPr lang="zh-CN" altLang="en-US" sz="2000" b="1">
                <a:sym typeface="+mn-ea"/>
              </a:endParaRPr>
            </a:p>
            <a:p>
              <a:pPr algn="ctr"/>
              <a:r>
                <a:rPr lang="zh-CN" altLang="en-US" sz="2000" b="1">
                  <a:sym typeface="+mn-ea"/>
                </a:rPr>
                <a:t>模型</a:t>
              </a:r>
              <a:r>
                <a:rPr lang="zh-CN" altLang="en-US" sz="2000" b="1">
                  <a:sym typeface="+mn-ea"/>
                </a:rPr>
                <a:t>预测</a:t>
              </a:r>
              <a:endParaRPr lang="zh-CN" altLang="en-US" sz="2000" b="1">
                <a:sym typeface="+mn-ea"/>
              </a:endParaRPr>
            </a:p>
          </p:txBody>
        </p:sp>
        <p:sp>
          <p:nvSpPr>
            <p:cNvPr id="34" name="圆角矩形 33"/>
            <p:cNvSpPr/>
            <p:nvPr/>
          </p:nvSpPr>
          <p:spPr>
            <a:xfrm>
              <a:off x="6880" y="6596"/>
              <a:ext cx="2790" cy="993"/>
            </a:xfrm>
            <a:prstGeom prst="roundRect">
              <a:avLst>
                <a:gd name="adj" fmla="val 50000"/>
              </a:avLst>
            </a:prstGeom>
            <a:solidFill>
              <a:srgbClr val="2245B5"/>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ym typeface="+mn-ea"/>
                </a:rPr>
                <a:t>结</a:t>
              </a:r>
              <a:r>
                <a:rPr lang="en-US" altLang="zh-CN" b="1">
                  <a:sym typeface="+mn-ea"/>
                </a:rPr>
                <a:t>    </a:t>
              </a:r>
              <a:r>
                <a:rPr lang="zh-CN" altLang="en-US" b="1">
                  <a:sym typeface="+mn-ea"/>
                </a:rPr>
                <a:t>束</a:t>
              </a:r>
              <a:endParaRPr lang="zh-CN" altLang="en-US" b="1">
                <a:sym typeface="+mn-ea"/>
              </a:endParaRPr>
            </a:p>
          </p:txBody>
        </p:sp>
        <p:cxnSp>
          <p:nvCxnSpPr>
            <p:cNvPr id="35" name="直接箭头连接符 34"/>
            <p:cNvCxnSpPr/>
            <p:nvPr/>
          </p:nvCxnSpPr>
          <p:spPr>
            <a:xfrm flipH="1">
              <a:off x="8268" y="5743"/>
              <a:ext cx="14" cy="811"/>
            </a:xfrm>
            <a:prstGeom prst="straightConnector1">
              <a:avLst/>
            </a:prstGeom>
            <a:ln w="38100">
              <a:solidFill>
                <a:srgbClr val="2245B5"/>
              </a:solidFill>
              <a:tailEnd type="arrow"/>
            </a:ln>
          </p:spPr>
          <p:style>
            <a:lnRef idx="2">
              <a:schemeClr val="accent1"/>
            </a:lnRef>
            <a:fillRef idx="0">
              <a:srgbClr val="FFFFFF"/>
            </a:fillRef>
            <a:effectRef idx="0">
              <a:srgbClr val="FFFFFF"/>
            </a:effectRef>
            <a:fontRef idx="minor">
              <a:schemeClr val="tx1"/>
            </a:fontRef>
          </p:style>
        </p:cxnSp>
        <p:cxnSp>
          <p:nvCxnSpPr>
            <p:cNvPr id="36" name="直接箭头连接符 35"/>
            <p:cNvCxnSpPr/>
            <p:nvPr/>
          </p:nvCxnSpPr>
          <p:spPr>
            <a:xfrm flipH="1">
              <a:off x="8254" y="3940"/>
              <a:ext cx="14" cy="811"/>
            </a:xfrm>
            <a:prstGeom prst="straightConnector1">
              <a:avLst/>
            </a:prstGeom>
            <a:ln w="38100">
              <a:solidFill>
                <a:srgbClr val="2245B5"/>
              </a:solidFill>
              <a:tailEnd type="arrow"/>
            </a:ln>
          </p:spPr>
          <p:style>
            <a:lnRef idx="2">
              <a:schemeClr val="accent1"/>
            </a:lnRef>
            <a:fillRef idx="0">
              <a:srgbClr val="FFFFFF"/>
            </a:fillRef>
            <a:effectRef idx="0">
              <a:srgbClr val="FFFFFF"/>
            </a:effectRef>
            <a:fontRef idx="minor">
              <a:schemeClr val="tx1"/>
            </a:fontRef>
          </p:style>
        </p:cxnSp>
        <p:cxnSp>
          <p:nvCxnSpPr>
            <p:cNvPr id="37" name="肘形连接符 36"/>
            <p:cNvCxnSpPr/>
            <p:nvPr/>
          </p:nvCxnSpPr>
          <p:spPr>
            <a:xfrm rot="16200000">
              <a:off x="3819" y="5291"/>
              <a:ext cx="6757" cy="2115"/>
            </a:xfrm>
            <a:prstGeom prst="bentConnector3">
              <a:avLst>
                <a:gd name="adj1" fmla="val 110877"/>
              </a:avLst>
            </a:prstGeom>
            <a:ln w="38100">
              <a:solidFill>
                <a:srgbClr val="2245B5"/>
              </a:solidFill>
              <a:tailEnd type="arrow"/>
            </a:ln>
          </p:spPr>
          <p:style>
            <a:lnRef idx="2">
              <a:schemeClr val="accent1"/>
            </a:lnRef>
            <a:fillRef idx="0">
              <a:srgbClr val="FFFFFF"/>
            </a:fillRef>
            <a:effectRef idx="0">
              <a:srgbClr val="FFFFFF"/>
            </a:effectRef>
            <a:fontRef idx="minor">
              <a:schemeClr val="tx1"/>
            </a:fontRef>
          </p:style>
        </p:cxnSp>
        <p:cxnSp>
          <p:nvCxnSpPr>
            <p:cNvPr id="38" name="直接连接符 37"/>
            <p:cNvCxnSpPr>
              <a:stCxn id="26" idx="4"/>
            </p:cNvCxnSpPr>
            <p:nvPr/>
          </p:nvCxnSpPr>
          <p:spPr>
            <a:xfrm>
              <a:off x="5170" y="9688"/>
              <a:ext cx="971" cy="12"/>
            </a:xfrm>
            <a:prstGeom prst="line">
              <a:avLst/>
            </a:prstGeom>
            <a:ln w="38100">
              <a:solidFill>
                <a:srgbClr val="2245B5"/>
              </a:solidFill>
            </a:ln>
          </p:spPr>
          <p:style>
            <a:lnRef idx="2">
              <a:schemeClr val="accent1"/>
            </a:lnRef>
            <a:fillRef idx="0">
              <a:srgbClr val="FFFFFF"/>
            </a:fillRef>
            <a:effectRef idx="0">
              <a:srgbClr val="FFFFFF"/>
            </a:effectRef>
            <a:fontRef idx="minor">
              <a:schemeClr val="tx1"/>
            </a:fontRef>
          </p:style>
        </p:cxnSp>
      </p:grpSp>
      <p:grpSp>
        <p:nvGrpSpPr>
          <p:cNvPr id="73" name="组合 72"/>
          <p:cNvGrpSpPr/>
          <p:nvPr/>
        </p:nvGrpSpPr>
        <p:grpSpPr>
          <a:xfrm>
            <a:off x="7556500" y="1307465"/>
            <a:ext cx="2739390" cy="5176520"/>
            <a:chOff x="11900" y="2059"/>
            <a:chExt cx="4314" cy="8152"/>
          </a:xfrm>
        </p:grpSpPr>
        <p:sp>
          <p:nvSpPr>
            <p:cNvPr id="48" name="矩形 47"/>
            <p:cNvSpPr/>
            <p:nvPr/>
          </p:nvSpPr>
          <p:spPr>
            <a:xfrm>
              <a:off x="11900" y="7927"/>
              <a:ext cx="4314" cy="2285"/>
            </a:xfrm>
            <a:prstGeom prst="rect">
              <a:avLst/>
            </a:prstGeom>
            <a:solidFill>
              <a:srgbClr val="2245B5"/>
            </a:solidFill>
            <a:ln w="2540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2245B5"/>
                </a:solidFill>
              </a:endParaRPr>
            </a:p>
          </p:txBody>
        </p:sp>
        <p:sp>
          <p:nvSpPr>
            <p:cNvPr id="47" name="文本框 46"/>
            <p:cNvSpPr txBox="1"/>
            <p:nvPr/>
          </p:nvSpPr>
          <p:spPr>
            <a:xfrm>
              <a:off x="12071" y="8032"/>
              <a:ext cx="4034" cy="2082"/>
            </a:xfrm>
            <a:prstGeom prst="rect">
              <a:avLst/>
            </a:prstGeom>
            <a:noFill/>
          </p:spPr>
          <p:txBody>
            <a:bodyPr wrap="square" rtlCol="0" anchor="t">
              <a:spAutoFit/>
            </a:bodyPr>
            <a:p>
              <a:pPr indent="0" algn="l" fontAlgn="auto"/>
              <a:r>
                <a:rPr lang="zh-CN" altLang="en-US" sz="2000">
                  <a:solidFill>
                    <a:schemeClr val="bg1"/>
                  </a:solidFill>
                  <a:sym typeface="+mn-ea"/>
                </a:rPr>
                <a:t>因果网络图与图神经网络相结合（图卷积网络，图注意力里网络和图采样神经网络）</a:t>
              </a:r>
              <a:endParaRPr lang="zh-CN" altLang="en-US" sz="2000">
                <a:solidFill>
                  <a:schemeClr val="bg1"/>
                </a:solidFill>
                <a:sym typeface="+mn-ea"/>
              </a:endParaRPr>
            </a:p>
          </p:txBody>
        </p:sp>
        <p:sp>
          <p:nvSpPr>
            <p:cNvPr id="49" name="矩形 48"/>
            <p:cNvSpPr/>
            <p:nvPr/>
          </p:nvSpPr>
          <p:spPr>
            <a:xfrm>
              <a:off x="12932" y="5943"/>
              <a:ext cx="2175" cy="1286"/>
            </a:xfrm>
            <a:prstGeom prst="rect">
              <a:avLst/>
            </a:prstGeom>
            <a:solidFill>
              <a:srgbClr val="2245B5"/>
            </a:solidFill>
            <a:ln w="2540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2245B5"/>
                </a:solidFill>
              </a:endParaRPr>
            </a:p>
          </p:txBody>
        </p:sp>
        <p:sp>
          <p:nvSpPr>
            <p:cNvPr id="50" name="矩形 49"/>
            <p:cNvSpPr/>
            <p:nvPr/>
          </p:nvSpPr>
          <p:spPr>
            <a:xfrm>
              <a:off x="12971" y="3937"/>
              <a:ext cx="2175" cy="1286"/>
            </a:xfrm>
            <a:prstGeom prst="rect">
              <a:avLst/>
            </a:prstGeom>
            <a:solidFill>
              <a:srgbClr val="2245B5"/>
            </a:solidFill>
            <a:ln w="2540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2245B5"/>
                </a:solidFill>
              </a:endParaRPr>
            </a:p>
          </p:txBody>
        </p:sp>
        <p:sp>
          <p:nvSpPr>
            <p:cNvPr id="51" name="矩形 50"/>
            <p:cNvSpPr/>
            <p:nvPr/>
          </p:nvSpPr>
          <p:spPr>
            <a:xfrm>
              <a:off x="12971" y="2059"/>
              <a:ext cx="2175" cy="1286"/>
            </a:xfrm>
            <a:prstGeom prst="rect">
              <a:avLst/>
            </a:prstGeom>
            <a:solidFill>
              <a:srgbClr val="2245B5"/>
            </a:solidFill>
            <a:ln w="2540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2245B5"/>
                </a:solidFill>
              </a:endParaRPr>
            </a:p>
          </p:txBody>
        </p:sp>
        <p:sp>
          <p:nvSpPr>
            <p:cNvPr id="55" name="文本框 54"/>
            <p:cNvSpPr txBox="1"/>
            <p:nvPr/>
          </p:nvSpPr>
          <p:spPr>
            <a:xfrm>
              <a:off x="12980" y="2324"/>
              <a:ext cx="2024" cy="628"/>
            </a:xfrm>
            <a:prstGeom prst="rect">
              <a:avLst/>
            </a:prstGeom>
            <a:noFill/>
          </p:spPr>
          <p:txBody>
            <a:bodyPr wrap="square" rtlCol="0" anchor="t">
              <a:spAutoFit/>
            </a:bodyPr>
            <a:p>
              <a:pPr algn="ctr"/>
              <a:r>
                <a:rPr lang="zh-CN" altLang="en-US" sz="2000">
                  <a:solidFill>
                    <a:schemeClr val="bg1"/>
                  </a:solidFill>
                  <a:sym typeface="+mn-ea"/>
                </a:rPr>
                <a:t>初始特征</a:t>
              </a:r>
              <a:endParaRPr lang="zh-CN" altLang="en-US" sz="2000">
                <a:solidFill>
                  <a:schemeClr val="bg1"/>
                </a:solidFill>
                <a:sym typeface="+mn-ea"/>
              </a:endParaRPr>
            </a:p>
          </p:txBody>
        </p:sp>
        <p:sp>
          <p:nvSpPr>
            <p:cNvPr id="56" name="文本框 55"/>
            <p:cNvSpPr txBox="1"/>
            <p:nvPr/>
          </p:nvSpPr>
          <p:spPr>
            <a:xfrm>
              <a:off x="12887" y="4035"/>
              <a:ext cx="2314" cy="1113"/>
            </a:xfrm>
            <a:prstGeom prst="rect">
              <a:avLst/>
            </a:prstGeom>
            <a:noFill/>
          </p:spPr>
          <p:txBody>
            <a:bodyPr wrap="square" rtlCol="0" anchor="t">
              <a:spAutoFit/>
            </a:bodyPr>
            <a:p>
              <a:pPr algn="ctr"/>
              <a:r>
                <a:rPr lang="zh-CN" altLang="en-US" sz="2000">
                  <a:solidFill>
                    <a:schemeClr val="bg1"/>
                  </a:solidFill>
                  <a:sym typeface="+mn-ea"/>
                </a:rPr>
                <a:t>mic和传递熵计算</a:t>
              </a:r>
              <a:endParaRPr lang="zh-CN" altLang="en-US" sz="2000">
                <a:solidFill>
                  <a:schemeClr val="bg1"/>
                </a:solidFill>
                <a:sym typeface="+mn-ea"/>
              </a:endParaRPr>
            </a:p>
          </p:txBody>
        </p:sp>
        <p:sp>
          <p:nvSpPr>
            <p:cNvPr id="58" name="文本框 57"/>
            <p:cNvSpPr txBox="1"/>
            <p:nvPr/>
          </p:nvSpPr>
          <p:spPr>
            <a:xfrm>
              <a:off x="12941" y="6004"/>
              <a:ext cx="2009" cy="1113"/>
            </a:xfrm>
            <a:prstGeom prst="rect">
              <a:avLst/>
            </a:prstGeom>
            <a:noFill/>
          </p:spPr>
          <p:txBody>
            <a:bodyPr wrap="square" rtlCol="0" anchor="t">
              <a:spAutoFit/>
            </a:bodyPr>
            <a:p>
              <a:pPr algn="ctr"/>
              <a:r>
                <a:rPr lang="zh-CN" altLang="en-US" sz="2000">
                  <a:solidFill>
                    <a:schemeClr val="bg1"/>
                  </a:solidFill>
                  <a:sym typeface="+mn-ea"/>
                </a:rPr>
                <a:t>构建因果网络</a:t>
              </a:r>
              <a:endParaRPr lang="zh-CN" altLang="en-US" sz="2000">
                <a:solidFill>
                  <a:schemeClr val="bg1"/>
                </a:solidFill>
                <a:sym typeface="+mn-ea"/>
              </a:endParaRPr>
            </a:p>
          </p:txBody>
        </p:sp>
        <p:cxnSp>
          <p:nvCxnSpPr>
            <p:cNvPr id="59" name="直接箭头连接符 58"/>
            <p:cNvCxnSpPr/>
            <p:nvPr/>
          </p:nvCxnSpPr>
          <p:spPr>
            <a:xfrm flipH="1">
              <a:off x="14093" y="7271"/>
              <a:ext cx="14" cy="641"/>
            </a:xfrm>
            <a:prstGeom prst="straightConnector1">
              <a:avLst/>
            </a:prstGeom>
            <a:ln w="38100">
              <a:solidFill>
                <a:srgbClr val="2245B5"/>
              </a:solidFill>
              <a:tailEnd type="arrow"/>
            </a:ln>
          </p:spPr>
          <p:style>
            <a:lnRef idx="2">
              <a:schemeClr val="accent1"/>
            </a:lnRef>
            <a:fillRef idx="0">
              <a:srgbClr val="FFFFFF"/>
            </a:fillRef>
            <a:effectRef idx="0">
              <a:srgbClr val="FFFFFF"/>
            </a:effectRef>
            <a:fontRef idx="minor">
              <a:schemeClr val="tx1"/>
            </a:fontRef>
          </p:style>
        </p:cxnSp>
        <p:cxnSp>
          <p:nvCxnSpPr>
            <p:cNvPr id="61" name="直接箭头连接符 60"/>
            <p:cNvCxnSpPr/>
            <p:nvPr/>
          </p:nvCxnSpPr>
          <p:spPr>
            <a:xfrm flipH="1">
              <a:off x="14079" y="5302"/>
              <a:ext cx="14" cy="641"/>
            </a:xfrm>
            <a:prstGeom prst="straightConnector1">
              <a:avLst/>
            </a:prstGeom>
            <a:ln w="38100">
              <a:solidFill>
                <a:srgbClr val="2245B5"/>
              </a:solidFill>
              <a:tailEnd type="arrow"/>
            </a:ln>
          </p:spPr>
          <p:style>
            <a:lnRef idx="2">
              <a:schemeClr val="accent1"/>
            </a:lnRef>
            <a:fillRef idx="0">
              <a:srgbClr val="FFFFFF"/>
            </a:fillRef>
            <a:effectRef idx="0">
              <a:srgbClr val="FFFFFF"/>
            </a:effectRef>
            <a:fontRef idx="minor">
              <a:schemeClr val="tx1"/>
            </a:fontRef>
          </p:style>
        </p:cxnSp>
        <p:cxnSp>
          <p:nvCxnSpPr>
            <p:cNvPr id="63" name="直接箭头连接符 62"/>
            <p:cNvCxnSpPr/>
            <p:nvPr/>
          </p:nvCxnSpPr>
          <p:spPr>
            <a:xfrm flipH="1">
              <a:off x="14065" y="3394"/>
              <a:ext cx="14" cy="641"/>
            </a:xfrm>
            <a:prstGeom prst="straightConnector1">
              <a:avLst/>
            </a:prstGeom>
            <a:ln w="38100">
              <a:solidFill>
                <a:srgbClr val="2245B5"/>
              </a:solidFill>
              <a:tailEnd type="arrow"/>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5" name="矩形 64"/>
          <p:cNvSpPr/>
          <p:nvPr>
            <p:custDataLst>
              <p:tags r:id="rId1"/>
            </p:custDataLst>
          </p:nvPr>
        </p:nvSpPr>
        <p:spPr>
          <a:xfrm>
            <a:off x="7398385" y="4585335"/>
            <a:ext cx="4284980" cy="1272540"/>
          </a:xfrm>
          <a:prstGeom prst="rect">
            <a:avLst/>
          </a:prstGeom>
          <a:solidFill>
            <a:srgbClr val="2D6DD2">
              <a:alpha val="32000"/>
            </a:srgbClr>
          </a:solidFill>
          <a:ln w="28575">
            <a:gradFill>
              <a:gsLst>
                <a:gs pos="2000">
                  <a:srgbClr val="00E9EC"/>
                </a:gs>
                <a:gs pos="99000">
                  <a:srgbClr val="2371FF"/>
                </a:gs>
                <a:gs pos="68000">
                  <a:srgbClr val="00E9EC"/>
                </a:gs>
                <a:gs pos="34000">
                  <a:srgbClr val="2371FF"/>
                </a:gs>
              </a:gsLst>
              <a:lin ang="0" scaled="1"/>
            </a:gradFill>
          </a:ln>
          <a:effectLst>
            <a:outerShdw blurRad="254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63" name="矩形 62"/>
          <p:cNvSpPr/>
          <p:nvPr>
            <p:custDataLst>
              <p:tags r:id="rId2"/>
            </p:custDataLst>
          </p:nvPr>
        </p:nvSpPr>
        <p:spPr>
          <a:xfrm>
            <a:off x="7398385" y="1722120"/>
            <a:ext cx="4284980" cy="2521585"/>
          </a:xfrm>
          <a:prstGeom prst="rect">
            <a:avLst/>
          </a:prstGeom>
          <a:solidFill>
            <a:srgbClr val="2D6DD2">
              <a:alpha val="20000"/>
            </a:srgbClr>
          </a:solidFill>
          <a:ln w="28575">
            <a:gradFill>
              <a:gsLst>
                <a:gs pos="2000">
                  <a:srgbClr val="00E9EC"/>
                </a:gs>
                <a:gs pos="99000">
                  <a:srgbClr val="2371FF"/>
                </a:gs>
                <a:gs pos="68000">
                  <a:srgbClr val="00E9EC"/>
                </a:gs>
                <a:gs pos="34000">
                  <a:srgbClr val="2371FF"/>
                </a:gs>
              </a:gsLst>
              <a:lin ang="0" scaled="1"/>
            </a:gradFill>
          </a:ln>
          <a:effectLst>
            <a:outerShdw blurRad="254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136" name="组合 135"/>
          <p:cNvGrpSpPr/>
          <p:nvPr/>
        </p:nvGrpSpPr>
        <p:grpSpPr>
          <a:xfrm>
            <a:off x="725805" y="1074103"/>
            <a:ext cx="6288405" cy="5443538"/>
            <a:chOff x="7397716" y="1370178"/>
            <a:chExt cx="6523938" cy="4523513"/>
          </a:xfrm>
        </p:grpSpPr>
        <p:grpSp>
          <p:nvGrpSpPr>
            <p:cNvPr id="151" name="组合 150"/>
            <p:cNvGrpSpPr/>
            <p:nvPr/>
          </p:nvGrpSpPr>
          <p:grpSpPr>
            <a:xfrm>
              <a:off x="7397716" y="1559761"/>
              <a:ext cx="6523938" cy="4190308"/>
              <a:chOff x="5899977" y="2218479"/>
              <a:chExt cx="6523941" cy="4190313"/>
            </a:xfrm>
          </p:grpSpPr>
          <p:sp>
            <p:nvSpPr>
              <p:cNvPr id="66" name="矩形: 圆角 156"/>
              <p:cNvSpPr/>
              <p:nvPr/>
            </p:nvSpPr>
            <p:spPr>
              <a:xfrm>
                <a:off x="5908759" y="2231695"/>
                <a:ext cx="6515159" cy="4177097"/>
              </a:xfrm>
              <a:prstGeom prst="roundRect">
                <a:avLst>
                  <a:gd name="adj" fmla="val 4130"/>
                </a:avLst>
              </a:prstGeom>
              <a:gradFill flip="none" rotWithShape="1">
                <a:gsLst>
                  <a:gs pos="0">
                    <a:srgbClr val="1966FF">
                      <a:alpha val="4000"/>
                    </a:srgbClr>
                  </a:gs>
                  <a:gs pos="100000">
                    <a:srgbClr val="0229AC">
                      <a:alpha val="1000"/>
                    </a:srgbClr>
                  </a:gs>
                </a:gsLst>
                <a:lin ang="16200000" scaled="1"/>
                <a:tileRect/>
              </a:gradFill>
              <a:ln w="6350">
                <a:solidFill>
                  <a:srgbClr val="1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panose="020B0500000000000000" pitchFamily="34" charset="-122"/>
                  <a:ea typeface="思源黑体" panose="020B0500000000000000" pitchFamily="34" charset="-122"/>
                </a:endParaRPr>
              </a:p>
            </p:txBody>
          </p:sp>
          <p:sp>
            <p:nvSpPr>
              <p:cNvPr id="155" name="任意多边形: 形状 154"/>
              <p:cNvSpPr/>
              <p:nvPr/>
            </p:nvSpPr>
            <p:spPr>
              <a:xfrm>
                <a:off x="5899977" y="2218479"/>
                <a:ext cx="905028" cy="1141873"/>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sp>
            <p:nvSpPr>
              <p:cNvPr id="67" name="任意多边形: 形状 155"/>
              <p:cNvSpPr/>
              <p:nvPr/>
            </p:nvSpPr>
            <p:spPr>
              <a:xfrm rot="10800000">
                <a:off x="11954664" y="5823342"/>
                <a:ext cx="463955" cy="585371"/>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grpSp>
        <p:sp>
          <p:nvSpPr>
            <p:cNvPr id="152" name="任意多边形: 形状 151"/>
            <p:cNvSpPr/>
            <p:nvPr/>
          </p:nvSpPr>
          <p:spPr>
            <a:xfrm rot="3203638" flipH="1" flipV="1">
              <a:off x="7438720" y="5521308"/>
              <a:ext cx="383094" cy="361672"/>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2852E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153" name="任意多边形: 形状 152"/>
            <p:cNvSpPr/>
            <p:nvPr/>
          </p:nvSpPr>
          <p:spPr>
            <a:xfrm rot="14008204" flipH="1" flipV="1">
              <a:off x="13345806" y="1379140"/>
              <a:ext cx="540341" cy="522416"/>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2852E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sp>
        <p:nvSpPr>
          <p:cNvPr id="20" name="矩形 19"/>
          <p:cNvSpPr/>
          <p:nvPr/>
        </p:nvSpPr>
        <p:spPr>
          <a:xfrm>
            <a:off x="7528560" y="1810385"/>
            <a:ext cx="4005580" cy="2708275"/>
          </a:xfrm>
          <a:prstGeom prst="rect">
            <a:avLst/>
          </a:prstGeom>
        </p:spPr>
        <p:txBody>
          <a:bodyPr wrap="square">
            <a:no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设备的工况参数在正常运行周期内是无显著变化的。只有当设备进入显著的退化状态时，工况参数才会有显著的变化，剩 余 使 用 寿 命（ＲＵＬ）才 会 随 着 运行时间呈单 调 递 减 趋 势。</a:t>
            </a:r>
            <a:endParaRPr lang="zh-CN" altLang="en-US" sz="2000">
              <a:solidFill>
                <a:srgbClr val="0944A7"/>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944A7"/>
              </a:solidFill>
              <a:effectLst>
                <a:outerShdw blurRad="38100" dist="25400" dir="5400000" algn="ctr" rotWithShape="0">
                  <a:srgbClr val="6E747A">
                    <a:alpha val="43000"/>
                  </a:srgbClr>
                </a:outerShdw>
              </a:effectLst>
              <a:uLnTx/>
              <a:uFillTx/>
              <a:latin typeface="幼圆" panose="02010509060101010101" charset="-122"/>
              <a:ea typeface="幼圆" panose="02010509060101010101" charset="-122"/>
              <a:cs typeface="幼圆" panose="02010509060101010101" charset="-122"/>
              <a:sym typeface="Arial" panose="020B0604020202020204"/>
            </a:endParaRPr>
          </a:p>
        </p:txBody>
      </p:sp>
      <p:sp>
        <p:nvSpPr>
          <p:cNvPr id="23" name="矩形 22"/>
          <p:cNvSpPr/>
          <p:nvPr/>
        </p:nvSpPr>
        <p:spPr>
          <a:xfrm>
            <a:off x="7665720" y="4801870"/>
            <a:ext cx="3720465" cy="1198880"/>
          </a:xfrm>
          <a:prstGeom prst="rect">
            <a:avLst/>
          </a:prstGeom>
        </p:spPr>
        <p:txBody>
          <a:bodyPr wrap="square">
            <a:spAutoFit/>
            <a:scene3d>
              <a:camera prst="orthographicFront"/>
              <a:lightRig rig="threePt" dir="t"/>
            </a:scene3d>
            <a:sp3d contourW="12700"/>
          </a:bodyPr>
          <a:p>
            <a:pPr marL="0" marR="0" lvl="0" indent="0" algn="ctr" defTabSz="914400" rtl="0" eaLnBrk="1" fontAlgn="auto" latinLnBrk="0" hangingPunct="1">
              <a:lnSpc>
                <a:spcPct val="120000"/>
              </a:lnSpc>
              <a:spcBef>
                <a:spcPts val="0"/>
              </a:spcBef>
              <a:spcAft>
                <a:spcPts val="0"/>
              </a:spcAft>
              <a:buClrTx/>
              <a:buSzTx/>
              <a:buFontTx/>
              <a:buNone/>
              <a:defRPr/>
            </a:pPr>
            <a:r>
              <a:rPr lang="zh-CN" altLang="en-US"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根据剩余寿命将数据分成四类：</a:t>
            </a:r>
            <a:endParaRPr lang="zh-CN" altLang="en-US"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endParaRPr>
          </a:p>
          <a:p>
            <a:pPr marL="0" marR="0" lvl="0" indent="0" algn="ctr" defTabSz="914400" rtl="0" eaLnBrk="1" fontAlgn="auto" latinLnBrk="0" hangingPunct="1">
              <a:lnSpc>
                <a:spcPct val="120000"/>
              </a:lnSpc>
              <a:spcBef>
                <a:spcPts val="0"/>
              </a:spcBef>
              <a:spcAft>
                <a:spcPts val="0"/>
              </a:spcAft>
              <a:buClrTx/>
              <a:buSzTx/>
              <a:buFontTx/>
              <a:buNone/>
              <a:defRPr/>
            </a:pPr>
            <a:r>
              <a:rPr lang="zh-CN" altLang="en-US"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0-40,40-80,80-125,125以上</a:t>
            </a:r>
            <a:endParaRPr lang="zh-CN" altLang="en-US"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944A7"/>
              </a:solidFill>
              <a:effectLst>
                <a:outerShdw blurRad="38100" dist="25400" dir="5400000" algn="ctr" rotWithShape="0">
                  <a:srgbClr val="6E747A">
                    <a:alpha val="43000"/>
                  </a:srgbClr>
                </a:outerShdw>
              </a:effectLst>
              <a:uLnTx/>
              <a:uFillTx/>
              <a:latin typeface="幼圆" panose="02010509060101010101" charset="-122"/>
              <a:ea typeface="幼圆" panose="02010509060101010101" charset="-122"/>
              <a:cs typeface="幼圆" panose="02010509060101010101" charset="-122"/>
              <a:sym typeface="Arial" panose="020B0604020202020204"/>
            </a:endParaRPr>
          </a:p>
        </p:txBody>
      </p:sp>
      <p:pic>
        <p:nvPicPr>
          <p:cNvPr id="6" name="内容占位符 5"/>
          <p:cNvPicPr>
            <a:picLocks noChangeAspect="1"/>
          </p:cNvPicPr>
          <p:nvPr>
            <p:ph type="pic" sz="quarter" idx="10"/>
            <p:custDataLst>
              <p:tags r:id="rId3"/>
            </p:custDataLst>
          </p:nvPr>
        </p:nvPicPr>
        <p:blipFill>
          <a:blip r:embed="rId4"/>
          <a:srcRect l="1300" r="757"/>
          <a:stretch>
            <a:fillRect/>
          </a:stretch>
        </p:blipFill>
        <p:spPr>
          <a:xfrm>
            <a:off x="835025" y="1518285"/>
            <a:ext cx="6077585" cy="4708525"/>
          </a:xfrm>
          <a:prstGeom prst="roundRect">
            <a:avLst/>
          </a:prstGeom>
          <a:effectLst/>
        </p:spPr>
      </p:pic>
      <p:grpSp>
        <p:nvGrpSpPr>
          <p:cNvPr id="5" name="组合 4"/>
          <p:cNvGrpSpPr/>
          <p:nvPr/>
        </p:nvGrpSpPr>
        <p:grpSpPr>
          <a:xfrm>
            <a:off x="429895" y="401320"/>
            <a:ext cx="544830" cy="390525"/>
            <a:chOff x="243" y="562"/>
            <a:chExt cx="858" cy="615"/>
          </a:xfrm>
        </p:grpSpPr>
        <p:sp>
          <p:nvSpPr>
            <p:cNvPr id="7" name="圆角矩形 6"/>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8" name="圆角矩形 7"/>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9"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5"/>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6"/>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7"/>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8"/>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9"/>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10"/>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1"/>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2"/>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3"/>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4"/>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5"/>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6"/>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7"/>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8"/>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9"/>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20"/>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1"/>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2"/>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3"/>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4"/>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5"/>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6"/>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7"/>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8"/>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9"/>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íś1îḑê"/>
              <p:cNvSpPr/>
              <p:nvPr>
                <p:custDataLst>
                  <p:tags r:id="rId30"/>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1"/>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2"/>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3"/>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4"/>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5"/>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6"/>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7"/>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îSľíḍè"/>
              <p:cNvSpPr/>
              <p:nvPr>
                <p:custDataLst>
                  <p:tags r:id="rId38"/>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9"/>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40"/>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41"/>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42"/>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43"/>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4"/>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5"/>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6"/>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7"/>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8"/>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9"/>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50"/>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1"/>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2"/>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3"/>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4"/>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5"/>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iŝļïḍè"/>
              <p:cNvSpPr/>
              <p:nvPr>
                <p:custDataLst>
                  <p:tags r:id="rId56"/>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7"/>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8"/>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9"/>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60"/>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1"/>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2"/>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3"/>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4"/>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5"/>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6"/>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7"/>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8"/>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9"/>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70"/>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1"/>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2"/>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3"/>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4"/>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5"/>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6"/>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7"/>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8"/>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9"/>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80"/>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1"/>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2"/>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3"/>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4"/>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5"/>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6"/>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7"/>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8"/>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9"/>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90"/>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1"/>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2"/>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3"/>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4"/>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5"/>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6"/>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7"/>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8"/>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9"/>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100"/>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1"/>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2"/>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3"/>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4"/>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25" name="文本框 24"/>
          <p:cNvSpPr txBox="1"/>
          <p:nvPr/>
        </p:nvSpPr>
        <p:spPr>
          <a:xfrm>
            <a:off x="1137920" y="313055"/>
            <a:ext cx="191960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数据</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处理</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6" name="组合 135"/>
          <p:cNvGrpSpPr/>
          <p:nvPr/>
        </p:nvGrpSpPr>
        <p:grpSpPr>
          <a:xfrm>
            <a:off x="112394" y="1427798"/>
            <a:ext cx="11908792" cy="3801745"/>
            <a:chOff x="7368512" y="1371329"/>
            <a:chExt cx="6549756" cy="4523863"/>
          </a:xfrm>
          <a:effectLst>
            <a:outerShdw blurRad="50800" dist="38100" dir="2700000" algn="tl" rotWithShape="0">
              <a:prstClr val="black">
                <a:alpha val="40000"/>
              </a:prstClr>
            </a:outerShdw>
          </a:effectLst>
        </p:grpSpPr>
        <p:grpSp>
          <p:nvGrpSpPr>
            <p:cNvPr id="151" name="组合 150"/>
            <p:cNvGrpSpPr/>
            <p:nvPr/>
          </p:nvGrpSpPr>
          <p:grpSpPr>
            <a:xfrm>
              <a:off x="7397767" y="1547830"/>
              <a:ext cx="6518588" cy="4202239"/>
              <a:chOff x="5900028" y="2206548"/>
              <a:chExt cx="6518591" cy="4202244"/>
            </a:xfrm>
          </p:grpSpPr>
          <p:sp>
            <p:nvSpPr>
              <p:cNvPr id="66" name="矩形: 圆角 156"/>
              <p:cNvSpPr/>
              <p:nvPr/>
            </p:nvSpPr>
            <p:spPr>
              <a:xfrm>
                <a:off x="5900028" y="2231695"/>
                <a:ext cx="6515159" cy="4177097"/>
              </a:xfrm>
              <a:prstGeom prst="roundRect">
                <a:avLst>
                  <a:gd name="adj" fmla="val 4130"/>
                </a:avLst>
              </a:prstGeom>
              <a:gradFill flip="none" rotWithShape="1">
                <a:gsLst>
                  <a:gs pos="0">
                    <a:srgbClr val="1966FF">
                      <a:alpha val="4000"/>
                    </a:srgbClr>
                  </a:gs>
                  <a:gs pos="100000">
                    <a:srgbClr val="0229AC">
                      <a:alpha val="1000"/>
                    </a:srgbClr>
                  </a:gs>
                </a:gsLst>
                <a:lin ang="16200000" scaled="1"/>
                <a:tileRect/>
              </a:gradFill>
              <a:ln w="6350">
                <a:solidFill>
                  <a:srgbClr val="1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panose="020B0500000000000000" pitchFamily="34" charset="-122"/>
                  <a:ea typeface="思源黑体" panose="020B0500000000000000" pitchFamily="34" charset="-122"/>
                </a:endParaRPr>
              </a:p>
            </p:txBody>
          </p:sp>
          <p:sp>
            <p:nvSpPr>
              <p:cNvPr id="155" name="任意多边形: 形状 154"/>
              <p:cNvSpPr/>
              <p:nvPr/>
            </p:nvSpPr>
            <p:spPr>
              <a:xfrm>
                <a:off x="5900028" y="2206548"/>
                <a:ext cx="850414" cy="1119822"/>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sp>
            <p:nvSpPr>
              <p:cNvPr id="67" name="任意多边形: 形状 155"/>
              <p:cNvSpPr/>
              <p:nvPr/>
            </p:nvSpPr>
            <p:spPr>
              <a:xfrm rot="10800000">
                <a:off x="11954664" y="5823342"/>
                <a:ext cx="463955" cy="585371"/>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grpSp>
        <p:sp>
          <p:nvSpPr>
            <p:cNvPr id="152" name="任意多边形: 形状 151"/>
            <p:cNvSpPr/>
            <p:nvPr/>
          </p:nvSpPr>
          <p:spPr>
            <a:xfrm rot="4523638" flipH="1" flipV="1">
              <a:off x="7337094" y="5501955"/>
              <a:ext cx="424655" cy="361819"/>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2852E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153" name="任意多边形: 形状 152"/>
            <p:cNvSpPr/>
            <p:nvPr/>
          </p:nvSpPr>
          <p:spPr>
            <a:xfrm rot="15148201" flipH="1" flipV="1">
              <a:off x="13429200" y="1439904"/>
              <a:ext cx="557643" cy="420492"/>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2852E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sp>
        <p:nvSpPr>
          <p:cNvPr id="19" name="矩形 18"/>
          <p:cNvSpPr/>
          <p:nvPr/>
        </p:nvSpPr>
        <p:spPr>
          <a:xfrm>
            <a:off x="1129030" y="5258435"/>
            <a:ext cx="2242185" cy="423545"/>
          </a:xfrm>
          <a:prstGeom prst="rect">
            <a:avLst/>
          </a:prstGeom>
        </p:spPr>
        <p:txBody>
          <a:bodyPr wrap="square">
            <a:sp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pic>
        <p:nvPicPr>
          <p:cNvPr id="24" name="图片占位符 23"/>
          <p:cNvPicPr>
            <a:picLocks noChangeAspect="1"/>
          </p:cNvPicPr>
          <p:nvPr>
            <p:ph type="pic" sz="quarter" idx="10"/>
            <p:custDataLst>
              <p:tags r:id="rId1"/>
            </p:custDataLst>
          </p:nvPr>
        </p:nvPicPr>
        <p:blipFill>
          <a:blip r:embed="rId2"/>
          <a:srcRect l="6644" r="7346"/>
          <a:stretch>
            <a:fillRect/>
          </a:stretch>
        </p:blipFill>
        <p:spPr>
          <a:xfrm>
            <a:off x="356235" y="1877695"/>
            <a:ext cx="5055870" cy="2409190"/>
          </a:xfrm>
          <a:prstGeom prst="roundRect">
            <a:avLst/>
          </a:prstGeom>
        </p:spPr>
      </p:pic>
      <p:pic>
        <p:nvPicPr>
          <p:cNvPr id="8" name="图片占位符 7"/>
          <p:cNvPicPr>
            <a:picLocks noChangeAspect="1"/>
          </p:cNvPicPr>
          <p:nvPr>
            <p:custDataLst>
              <p:tags r:id="rId3"/>
            </p:custDataLst>
          </p:nvPr>
        </p:nvPicPr>
        <p:blipFill>
          <a:blip r:embed="rId4"/>
          <a:srcRect l="2100" r="2732"/>
          <a:stretch>
            <a:fillRect/>
          </a:stretch>
        </p:blipFill>
        <p:spPr>
          <a:xfrm>
            <a:off x="5447030" y="1877695"/>
            <a:ext cx="6504305" cy="2409190"/>
          </a:xfrm>
          <a:prstGeom prst="roundRect">
            <a:avLst/>
          </a:prstGeom>
        </p:spPr>
      </p:pic>
      <p:sp>
        <p:nvSpPr>
          <p:cNvPr id="9" name="文本框 8"/>
          <p:cNvSpPr txBox="1"/>
          <p:nvPr/>
        </p:nvSpPr>
        <p:spPr>
          <a:xfrm>
            <a:off x="5072380" y="4523740"/>
            <a:ext cx="3317240" cy="583565"/>
          </a:xfrm>
          <a:prstGeom prst="rect">
            <a:avLst/>
          </a:prstGeom>
          <a:noFill/>
        </p:spPr>
        <p:txBody>
          <a:bodyPr wrap="square" rtlCol="0">
            <a:spAutoFit/>
          </a:bodyPr>
          <a:p>
            <a:r>
              <a:rPr lang="zh-CN" altLang="en-US" sz="3200">
                <a:solidFill>
                  <a:schemeClr val="tx1">
                    <a:lumMod val="85000"/>
                    <a:lumOff val="15000"/>
                  </a:schemeClr>
                </a:solidFill>
                <a:latin typeface="+mj-ea"/>
                <a:ea typeface="+mj-ea"/>
              </a:rPr>
              <a:t>因果网络图</a:t>
            </a:r>
            <a:endParaRPr lang="zh-CN" altLang="en-US" sz="3200">
              <a:solidFill>
                <a:schemeClr val="tx1">
                  <a:lumMod val="85000"/>
                  <a:lumOff val="15000"/>
                </a:schemeClr>
              </a:solidFill>
              <a:latin typeface="+mj-ea"/>
              <a:ea typeface="+mj-ea"/>
            </a:endParaRPr>
          </a:p>
        </p:txBody>
      </p:sp>
      <p:grpSp>
        <p:nvGrpSpPr>
          <p:cNvPr id="5" name="组合 4"/>
          <p:cNvGrpSpPr/>
          <p:nvPr/>
        </p:nvGrpSpPr>
        <p:grpSpPr>
          <a:xfrm>
            <a:off x="429895" y="401320"/>
            <a:ext cx="544830" cy="390525"/>
            <a:chOff x="243" y="562"/>
            <a:chExt cx="858" cy="615"/>
          </a:xfrm>
        </p:grpSpPr>
        <p:sp>
          <p:nvSpPr>
            <p:cNvPr id="7" name="圆角矩形 6"/>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6" name="圆角矩形 5"/>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10"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5"/>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6"/>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7"/>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8"/>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9"/>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10"/>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1"/>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2"/>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3"/>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4"/>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5"/>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6"/>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7"/>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8"/>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9"/>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20"/>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1"/>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2"/>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3"/>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4"/>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5"/>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 name="iş1iďê"/>
              <p:cNvSpPr/>
              <p:nvPr>
                <p:custDataLst>
                  <p:tags r:id="rId26"/>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7"/>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8"/>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9"/>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íś1îḑê"/>
              <p:cNvSpPr/>
              <p:nvPr>
                <p:custDataLst>
                  <p:tags r:id="rId30"/>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1"/>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2"/>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3"/>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4"/>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5"/>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6"/>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7"/>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 name="îSľíḍè"/>
              <p:cNvSpPr/>
              <p:nvPr>
                <p:custDataLst>
                  <p:tags r:id="rId38"/>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9"/>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40"/>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41"/>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42"/>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43"/>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4"/>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5"/>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6"/>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7"/>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8"/>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9"/>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50"/>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1"/>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2"/>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3"/>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4"/>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5"/>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iŝļïḍè"/>
              <p:cNvSpPr/>
              <p:nvPr>
                <p:custDataLst>
                  <p:tags r:id="rId56"/>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7"/>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8"/>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9"/>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60"/>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1"/>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2"/>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3"/>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4"/>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5"/>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6"/>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7"/>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8"/>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9"/>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70"/>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1"/>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2"/>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3"/>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4"/>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5"/>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6"/>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7"/>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8"/>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9"/>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80"/>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1"/>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2"/>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3"/>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4"/>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5"/>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6"/>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7"/>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8"/>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9"/>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90"/>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1"/>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2"/>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3"/>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4"/>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5"/>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6"/>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7"/>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8"/>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9"/>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100"/>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1"/>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2"/>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3"/>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4"/>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25" name="文本框 24"/>
          <p:cNvSpPr txBox="1"/>
          <p:nvPr/>
        </p:nvSpPr>
        <p:spPr>
          <a:xfrm>
            <a:off x="1137920" y="313055"/>
            <a:ext cx="3027680"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因果网络</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图</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grpSp>
        <p:nvGrpSpPr>
          <p:cNvPr id="27" name="组合 26"/>
          <p:cNvGrpSpPr/>
          <p:nvPr/>
        </p:nvGrpSpPr>
        <p:grpSpPr>
          <a:xfrm>
            <a:off x="1274445" y="5354320"/>
            <a:ext cx="9896442" cy="1490345"/>
            <a:chOff x="1711" y="8110"/>
            <a:chExt cx="3858" cy="2347"/>
          </a:xfrm>
          <a:effectLst>
            <a:outerShdw blurRad="50800" dist="38100" dir="5400000" algn="t" rotWithShape="0">
              <a:prstClr val="black">
                <a:alpha val="40000"/>
              </a:prstClr>
            </a:outerShdw>
          </a:effectLst>
        </p:grpSpPr>
        <p:sp>
          <p:nvSpPr>
            <p:cNvPr id="30" name="圆角矩形 29"/>
            <p:cNvSpPr/>
            <p:nvPr>
              <p:custDataLst>
                <p:tags r:id="rId105"/>
              </p:custDataLst>
            </p:nvPr>
          </p:nvSpPr>
          <p:spPr>
            <a:xfrm>
              <a:off x="1711" y="8110"/>
              <a:ext cx="3724" cy="1786"/>
            </a:xfrm>
            <a:prstGeom prst="roundRect">
              <a:avLst>
                <a:gd name="adj" fmla="val 7400"/>
              </a:avLst>
            </a:prstGeom>
            <a:solidFill>
              <a:srgbClr val="0D47A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algn="ctr" defTabSz="914400"/>
              <a:endParaRPr lang="zh-CN" altLang="en-US" sz="2000" b="1" dirty="0"/>
            </a:p>
          </p:txBody>
        </p:sp>
        <p:sp>
          <p:nvSpPr>
            <p:cNvPr id="28" name="文本框 27"/>
            <p:cNvSpPr txBox="1"/>
            <p:nvPr/>
          </p:nvSpPr>
          <p:spPr>
            <a:xfrm>
              <a:off x="1711" y="8191"/>
              <a:ext cx="3858" cy="2266"/>
            </a:xfrm>
            <a:prstGeom prst="rect">
              <a:avLst/>
            </a:prstGeom>
            <a:noFill/>
          </p:spPr>
          <p:txBody>
            <a:bodyPr wrap="square" rtlCol="0">
              <a:spAutoFit/>
            </a:bodyPr>
            <a:p>
              <a:pPr lvl="0" algn="ctr">
                <a:lnSpc>
                  <a:spcPct val="120000"/>
                </a:lnSpc>
                <a:defRPr/>
              </a:pPr>
              <a:r>
                <a:rPr lang="zh-CN" altLang="en-US" sz="24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因果网络图是用于表示和分析变量之间因果关系的图结构。</a:t>
              </a:r>
              <a:endParaRPr lang="zh-CN" altLang="en-US" sz="24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a:p>
              <a:pPr lvl="0" algn="ctr">
                <a:lnSpc>
                  <a:spcPct val="120000"/>
                </a:lnSpc>
                <a:defRPr/>
              </a:pPr>
              <a:r>
                <a:rPr lang="zh-CN" altLang="en-US" sz="24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在因果网络中，节点代表不同的变量，边表示变量之间的因果关系。</a:t>
              </a:r>
              <a:endParaRPr lang="zh-CN" altLang="en-US" sz="24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25000"/>
                </a:lnSpc>
                <a:buClrTx/>
                <a:buSzTx/>
                <a:buFontTx/>
              </a:pPr>
              <a:endParaRPr lang="zh-CN" altLang="en-US" sz="24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文本框 25"/>
          <p:cNvSpPr txBox="1"/>
          <p:nvPr>
            <p:custDataLst>
              <p:tags r:id="rId1"/>
            </p:custDataLst>
          </p:nvPr>
        </p:nvSpPr>
        <p:spPr>
          <a:xfrm>
            <a:off x="680720" y="4627880"/>
            <a:ext cx="10861675" cy="1974215"/>
          </a:xfrm>
          <a:prstGeom prst="rect">
            <a:avLst/>
          </a:prstGeom>
          <a:solidFill>
            <a:srgbClr val="0D47A1"/>
          </a:solidFill>
          <a:effectLst>
            <a:outerShdw blurRad="50800" dist="38100" dir="2700000" algn="tl" rotWithShape="0">
              <a:prstClr val="black">
                <a:alpha val="40000"/>
              </a:prstClr>
            </a:outerShdw>
          </a:effectLst>
        </p:spPr>
        <p:txBody>
          <a:bodyPr wrap="square" rtlCol="0">
            <a:noAutofit/>
          </a:bodyPr>
          <a:p>
            <a:pPr indent="0" algn="just" fontAlgn="auto">
              <a:lnSpc>
                <a:spcPct val="110000"/>
              </a:lnSpc>
            </a:pPr>
            <a:endParaRPr lang="zh-CN" altLang="en-US" sz="1735" b="1" kern="0" spc="-1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grpSp>
        <p:nvGrpSpPr>
          <p:cNvPr id="38" name="组合 37"/>
          <p:cNvGrpSpPr/>
          <p:nvPr/>
        </p:nvGrpSpPr>
        <p:grpSpPr>
          <a:xfrm>
            <a:off x="6475413" y="1827289"/>
            <a:ext cx="4725987" cy="701874"/>
            <a:chOff x="874712" y="3325188"/>
            <a:chExt cx="4725987" cy="701874"/>
          </a:xfrm>
        </p:grpSpPr>
        <p:sp>
          <p:nvSpPr>
            <p:cNvPr id="39" name="矩形 38"/>
            <p:cNvSpPr/>
            <p:nvPr/>
          </p:nvSpPr>
          <p:spPr>
            <a:xfrm>
              <a:off x="874712" y="3677812"/>
              <a:ext cx="4725987" cy="349250"/>
            </a:xfrm>
            <a:prstGeom prst="rect">
              <a:avLst/>
            </a:prstGeom>
          </p:spPr>
          <p:txBody>
            <a:bodyPr wrap="square">
              <a:sp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40" name="矩形 39"/>
            <p:cNvSpPr/>
            <p:nvPr/>
          </p:nvSpPr>
          <p:spPr>
            <a:xfrm>
              <a:off x="874713" y="3325188"/>
              <a:ext cx="2241974" cy="423545"/>
            </a:xfrm>
            <a:prstGeom prst="rect">
              <a:avLst/>
            </a:prstGeom>
          </p:spPr>
          <p:txBody>
            <a:bodyPr wrap="square">
              <a:sp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grpSp>
        <p:nvGrpSpPr>
          <p:cNvPr id="45" name="组合 44"/>
          <p:cNvGrpSpPr/>
          <p:nvPr/>
        </p:nvGrpSpPr>
        <p:grpSpPr>
          <a:xfrm>
            <a:off x="6475413" y="3327763"/>
            <a:ext cx="4725987" cy="701874"/>
            <a:chOff x="874712" y="3325188"/>
            <a:chExt cx="4725987" cy="701874"/>
          </a:xfrm>
        </p:grpSpPr>
        <p:sp>
          <p:nvSpPr>
            <p:cNvPr id="46" name="矩形 45"/>
            <p:cNvSpPr/>
            <p:nvPr/>
          </p:nvSpPr>
          <p:spPr>
            <a:xfrm>
              <a:off x="874712" y="3677812"/>
              <a:ext cx="4725987" cy="349250"/>
            </a:xfrm>
            <a:prstGeom prst="rect">
              <a:avLst/>
            </a:prstGeom>
          </p:spPr>
          <p:txBody>
            <a:bodyPr wrap="square">
              <a:sp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47" name="矩形 46"/>
            <p:cNvSpPr/>
            <p:nvPr/>
          </p:nvSpPr>
          <p:spPr>
            <a:xfrm>
              <a:off x="874713" y="3325188"/>
              <a:ext cx="2241974" cy="423545"/>
            </a:xfrm>
            <a:prstGeom prst="rect">
              <a:avLst/>
            </a:prstGeom>
          </p:spPr>
          <p:txBody>
            <a:bodyPr wrap="square">
              <a:sp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grpSp>
        <p:nvGrpSpPr>
          <p:cNvPr id="48" name="组合 47"/>
          <p:cNvGrpSpPr/>
          <p:nvPr/>
        </p:nvGrpSpPr>
        <p:grpSpPr>
          <a:xfrm>
            <a:off x="6475413" y="4828236"/>
            <a:ext cx="4725987" cy="701874"/>
            <a:chOff x="874712" y="3325188"/>
            <a:chExt cx="4725987" cy="701874"/>
          </a:xfrm>
        </p:grpSpPr>
        <p:sp>
          <p:nvSpPr>
            <p:cNvPr id="49" name="矩形 48"/>
            <p:cNvSpPr/>
            <p:nvPr/>
          </p:nvSpPr>
          <p:spPr>
            <a:xfrm>
              <a:off x="874712" y="3677812"/>
              <a:ext cx="4725987" cy="349250"/>
            </a:xfrm>
            <a:prstGeom prst="rect">
              <a:avLst/>
            </a:prstGeom>
          </p:spPr>
          <p:txBody>
            <a:bodyPr wrap="square">
              <a:sp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50" name="矩形 49"/>
            <p:cNvSpPr/>
            <p:nvPr/>
          </p:nvSpPr>
          <p:spPr>
            <a:xfrm>
              <a:off x="874713" y="3325188"/>
              <a:ext cx="2241974" cy="423545"/>
            </a:xfrm>
            <a:prstGeom prst="rect">
              <a:avLst/>
            </a:prstGeom>
          </p:spPr>
          <p:txBody>
            <a:bodyPr wrap="square">
              <a:sp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pic>
        <p:nvPicPr>
          <p:cNvPr id="3" name="内容占位符 99"/>
          <p:cNvPicPr>
            <a:picLocks noChangeAspect="1"/>
          </p:cNvPicPr>
          <p:nvPr>
            <p:custDataLst>
              <p:tags r:id="rId2"/>
            </p:custDataLst>
          </p:nvPr>
        </p:nvPicPr>
        <p:blipFill>
          <a:blip r:embed="rId3"/>
          <a:stretch>
            <a:fillRect/>
          </a:stretch>
        </p:blipFill>
        <p:spPr>
          <a:xfrm>
            <a:off x="715010" y="1306195"/>
            <a:ext cx="10828020" cy="3196590"/>
          </a:xfrm>
          <a:prstGeom prst="rect">
            <a:avLst/>
          </a:prstGeom>
          <a:noFill/>
          <a:ln w="9525">
            <a:noFill/>
          </a:ln>
          <a:effectLst>
            <a:outerShdw blurRad="50800" dist="38100" dir="2700000" algn="tl" rotWithShape="0">
              <a:prstClr val="black">
                <a:alpha val="40000"/>
              </a:prstClr>
            </a:outerShdw>
          </a:effectLst>
        </p:spPr>
      </p:pic>
      <p:sp>
        <p:nvSpPr>
          <p:cNvPr id="5" name="文本框 4"/>
          <p:cNvSpPr txBox="1"/>
          <p:nvPr/>
        </p:nvSpPr>
        <p:spPr>
          <a:xfrm>
            <a:off x="1017905" y="4700270"/>
            <a:ext cx="10353675" cy="829945"/>
          </a:xfrm>
          <a:prstGeom prst="rect">
            <a:avLst/>
          </a:prstGeom>
          <a:noFill/>
        </p:spPr>
        <p:txBody>
          <a:bodyPr wrap="square" rtlCol="0" anchor="t">
            <a:spAutoFit/>
          </a:bodyPr>
          <a:p>
            <a:r>
              <a:rPr lang="zh-CN" altLang="en-US" sz="2400" b="1" kern="0" spc="-10" dirty="0">
                <a:solidFill>
                  <a:schemeClr val="bg1">
                    <a:alpha val="100000"/>
                  </a:schemeClr>
                </a:solidFill>
                <a:uFillTx/>
                <a:latin typeface="Times New Roman" panose="02020603050405020304" charset="0"/>
                <a:ea typeface="微软雅黑" panose="020B0503020204020204" charset="-122"/>
                <a:cs typeface="微软雅黑" panose="020B0503020204020204" charset="-122"/>
                <a:sym typeface="+mn-ea"/>
              </a:rPr>
              <a:t>传递熵：当 X 对 Y 的传递熵 &gt; Y 对 X 的传递熵时，我们就把 X 称为因，把 Y 称为果，并以此来建立两个变量之间的因果关系。</a:t>
            </a:r>
            <a:endParaRPr lang="zh-CN" altLang="en-US" sz="2400" b="1" kern="0" spc="-10" dirty="0">
              <a:solidFill>
                <a:schemeClr val="bg1">
                  <a:alpha val="100000"/>
                </a:schemeClr>
              </a:solidFill>
              <a:effectLst>
                <a:outerShdw blurRad="38100" dist="25400" dir="5400000" algn="ctr" rotWithShape="0">
                  <a:srgbClr val="6E747A">
                    <a:alpha val="43000"/>
                  </a:srgbClr>
                </a:outerShdw>
              </a:effectLst>
              <a:uFillTx/>
              <a:latin typeface="Times New Roman" panose="02020603050405020304" charset="0"/>
              <a:ea typeface="微软雅黑" panose="020B0503020204020204" charset="-122"/>
              <a:cs typeface="微软雅黑" panose="020B0503020204020204" charset="-122"/>
              <a:sym typeface="+mn-ea"/>
            </a:endParaRPr>
          </a:p>
        </p:txBody>
      </p:sp>
      <p:sp>
        <p:nvSpPr>
          <p:cNvPr id="6" name="文本框 5"/>
          <p:cNvSpPr txBox="1"/>
          <p:nvPr/>
        </p:nvSpPr>
        <p:spPr>
          <a:xfrm>
            <a:off x="3430905" y="5621655"/>
            <a:ext cx="5008245" cy="829945"/>
          </a:xfrm>
          <a:prstGeom prst="rect">
            <a:avLst/>
          </a:prstGeom>
          <a:noFill/>
        </p:spPr>
        <p:txBody>
          <a:bodyPr wrap="square" rtlCol="0" anchor="t">
            <a:spAutoFit/>
          </a:bodyPr>
          <a:p>
            <a:r>
              <a:rPr lang="zh-CN" altLang="en-US" sz="2400" b="1" kern="0" spc="-10" dirty="0">
                <a:solidFill>
                  <a:schemeClr val="bg1">
                    <a:alpha val="100000"/>
                  </a:schemeClr>
                </a:solidFill>
                <a:uFillTx/>
                <a:latin typeface="Times New Roman" panose="02020603050405020304" charset="0"/>
                <a:ea typeface="微软雅黑" panose="020B0503020204020204" charset="-122"/>
                <a:cs typeface="微软雅黑" panose="020B0503020204020204" charset="-122"/>
                <a:sym typeface="+mn-ea"/>
              </a:rPr>
              <a:t>TE(X → Y)＞0：x 变量导致 y 变量</a:t>
            </a:r>
            <a:endParaRPr lang="zh-CN" altLang="en-US" sz="2400" b="1" kern="0" spc="-10" dirty="0">
              <a:solidFill>
                <a:schemeClr val="bg1">
                  <a:alpha val="100000"/>
                </a:schemeClr>
              </a:solidFill>
              <a:uFillTx/>
              <a:latin typeface="Times New Roman" panose="02020603050405020304" charset="0"/>
              <a:ea typeface="微软雅黑" panose="020B0503020204020204" charset="-122"/>
              <a:cs typeface="微软雅黑" panose="020B0503020204020204" charset="-122"/>
            </a:endParaRPr>
          </a:p>
          <a:p>
            <a:r>
              <a:rPr lang="zh-CN" altLang="en-US" sz="2400" b="1" kern="0" spc="-10" dirty="0">
                <a:solidFill>
                  <a:schemeClr val="bg1">
                    <a:alpha val="100000"/>
                  </a:schemeClr>
                </a:solidFill>
                <a:uFillTx/>
                <a:latin typeface="Times New Roman" panose="02020603050405020304" charset="0"/>
                <a:ea typeface="微软雅黑" panose="020B0503020204020204" charset="-122"/>
                <a:cs typeface="微软雅黑" panose="020B0503020204020204" charset="-122"/>
                <a:sym typeface="+mn-ea"/>
              </a:rPr>
              <a:t>TE(X → Y)＜0：y 变量导致 x 变量</a:t>
            </a:r>
            <a:endParaRPr lang="zh-CN" altLang="en-US" sz="2300">
              <a:solidFill>
                <a:schemeClr val="bg1"/>
              </a:solidFill>
              <a:latin typeface="幼圆" panose="02010509060101010101" charset="-122"/>
              <a:ea typeface="幼圆" panose="02010509060101010101" charset="-122"/>
              <a:cs typeface="幼圆" panose="02010509060101010101" charset="-122"/>
              <a:sym typeface="+mn-ea"/>
            </a:endParaRPr>
          </a:p>
        </p:txBody>
      </p:sp>
      <p:grpSp>
        <p:nvGrpSpPr>
          <p:cNvPr id="9" name="组合 8"/>
          <p:cNvGrpSpPr/>
          <p:nvPr/>
        </p:nvGrpSpPr>
        <p:grpSpPr>
          <a:xfrm>
            <a:off x="429895" y="401320"/>
            <a:ext cx="544830" cy="390525"/>
            <a:chOff x="243" y="562"/>
            <a:chExt cx="858" cy="615"/>
          </a:xfrm>
        </p:grpSpPr>
        <p:sp>
          <p:nvSpPr>
            <p:cNvPr id="10" name="圆角矩形 9"/>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11" name="圆角矩形 10"/>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12"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5"/>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6"/>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7"/>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8"/>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9"/>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0"/>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1"/>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2"/>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3"/>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4"/>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5"/>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6"/>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7"/>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8"/>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9"/>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0"/>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1"/>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2"/>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3"/>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4"/>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 name="iş1iďê"/>
              <p:cNvSpPr/>
              <p:nvPr>
                <p:custDataLst>
                  <p:tags r:id="rId25"/>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6"/>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7"/>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8"/>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íś1îḑê"/>
              <p:cNvSpPr/>
              <p:nvPr>
                <p:custDataLst>
                  <p:tags r:id="rId29"/>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0"/>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1"/>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2"/>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3"/>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4"/>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5"/>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6"/>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 name="îSľíḍè"/>
              <p:cNvSpPr/>
              <p:nvPr>
                <p:custDataLst>
                  <p:tags r:id="rId37"/>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8"/>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39"/>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40"/>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41"/>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42"/>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3"/>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4"/>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5"/>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6"/>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7"/>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8"/>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9"/>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0"/>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1"/>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2"/>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3"/>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4"/>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iŝļïḍè"/>
              <p:cNvSpPr/>
              <p:nvPr>
                <p:custDataLst>
                  <p:tags r:id="rId55"/>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6"/>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i$ḻíḑé"/>
              <p:cNvSpPr/>
              <p:nvPr>
                <p:custDataLst>
                  <p:tags r:id="rId57"/>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îṩļiḍê"/>
              <p:cNvSpPr/>
              <p:nvPr>
                <p:custDataLst>
                  <p:tags r:id="rId58"/>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9"/>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0"/>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1"/>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2"/>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3"/>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4"/>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5"/>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6"/>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7"/>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8"/>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9"/>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0"/>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1"/>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2"/>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3"/>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4"/>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5"/>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6"/>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7"/>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8"/>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9"/>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0"/>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1"/>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2"/>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3"/>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4"/>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5"/>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6"/>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7"/>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8"/>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9"/>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0"/>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1"/>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2"/>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3"/>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4"/>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5"/>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6"/>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7"/>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8"/>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9"/>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0"/>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1"/>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2"/>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3"/>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25" name="文本框 24"/>
          <p:cNvSpPr txBox="1"/>
          <p:nvPr/>
        </p:nvSpPr>
        <p:spPr>
          <a:xfrm>
            <a:off x="1137920" y="313055"/>
            <a:ext cx="3027680"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选择关键</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特征</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6" name="组合 135"/>
          <p:cNvGrpSpPr/>
          <p:nvPr/>
        </p:nvGrpSpPr>
        <p:grpSpPr>
          <a:xfrm>
            <a:off x="350520" y="949644"/>
            <a:ext cx="5601335" cy="5165408"/>
            <a:chOff x="7397716" y="1383279"/>
            <a:chExt cx="6523938" cy="4494905"/>
          </a:xfrm>
          <a:effectLst>
            <a:outerShdw blurRad="50800" dist="38100" dir="2700000" algn="tl" rotWithShape="0">
              <a:prstClr val="black">
                <a:alpha val="40000"/>
              </a:prstClr>
            </a:outerShdw>
          </a:effectLst>
        </p:grpSpPr>
        <p:grpSp>
          <p:nvGrpSpPr>
            <p:cNvPr id="151" name="组合 150"/>
            <p:cNvGrpSpPr/>
            <p:nvPr/>
          </p:nvGrpSpPr>
          <p:grpSpPr>
            <a:xfrm>
              <a:off x="7397716" y="1559761"/>
              <a:ext cx="6523938" cy="4190308"/>
              <a:chOff x="5899977" y="2218479"/>
              <a:chExt cx="6523941" cy="4190313"/>
            </a:xfrm>
          </p:grpSpPr>
          <p:sp>
            <p:nvSpPr>
              <p:cNvPr id="66" name="矩形: 圆角 156"/>
              <p:cNvSpPr/>
              <p:nvPr/>
            </p:nvSpPr>
            <p:spPr>
              <a:xfrm>
                <a:off x="5908759" y="2231695"/>
                <a:ext cx="6515159" cy="4177097"/>
              </a:xfrm>
              <a:prstGeom prst="roundRect">
                <a:avLst>
                  <a:gd name="adj" fmla="val 4130"/>
                </a:avLst>
              </a:prstGeom>
              <a:gradFill flip="none" rotWithShape="1">
                <a:gsLst>
                  <a:gs pos="0">
                    <a:srgbClr val="1966FF">
                      <a:alpha val="4000"/>
                    </a:srgbClr>
                  </a:gs>
                  <a:gs pos="100000">
                    <a:srgbClr val="0229AC">
                      <a:alpha val="1000"/>
                    </a:srgbClr>
                  </a:gs>
                </a:gsLst>
                <a:lin ang="16200000" scaled="1"/>
                <a:tileRect/>
              </a:gradFill>
              <a:ln w="6350">
                <a:solidFill>
                  <a:srgbClr val="1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panose="020B0500000000000000" pitchFamily="34" charset="-122"/>
                  <a:ea typeface="思源黑体" panose="020B0500000000000000" pitchFamily="34" charset="-122"/>
                </a:endParaRPr>
              </a:p>
            </p:txBody>
          </p:sp>
          <p:sp>
            <p:nvSpPr>
              <p:cNvPr id="155" name="任意多边形: 形状 154"/>
              <p:cNvSpPr/>
              <p:nvPr/>
            </p:nvSpPr>
            <p:spPr>
              <a:xfrm>
                <a:off x="5899977" y="2218479"/>
                <a:ext cx="905028" cy="1141873"/>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sp>
            <p:nvSpPr>
              <p:cNvPr id="67" name="任意多边形: 形状 155"/>
              <p:cNvSpPr/>
              <p:nvPr/>
            </p:nvSpPr>
            <p:spPr>
              <a:xfrm rot="10800000">
                <a:off x="11954664" y="5823342"/>
                <a:ext cx="463955" cy="585371"/>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grpSp>
        <p:sp>
          <p:nvSpPr>
            <p:cNvPr id="152" name="任意多边形: 形状 151"/>
            <p:cNvSpPr/>
            <p:nvPr/>
          </p:nvSpPr>
          <p:spPr>
            <a:xfrm rot="3203638" flipH="1" flipV="1">
              <a:off x="7440027" y="5512242"/>
              <a:ext cx="370224" cy="361660"/>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2852E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153" name="任意多边形: 形状 152"/>
            <p:cNvSpPr/>
            <p:nvPr/>
          </p:nvSpPr>
          <p:spPr>
            <a:xfrm rot="14008204" flipH="1" flipV="1">
              <a:off x="13362046" y="1383017"/>
              <a:ext cx="521629" cy="522152"/>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2852E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grpSp>
        <p:nvGrpSpPr>
          <p:cNvPr id="29" name="组合 28"/>
          <p:cNvGrpSpPr/>
          <p:nvPr/>
        </p:nvGrpSpPr>
        <p:grpSpPr>
          <a:xfrm>
            <a:off x="6202045" y="935039"/>
            <a:ext cx="5688965" cy="5169853"/>
            <a:chOff x="7397716" y="1383832"/>
            <a:chExt cx="6523938" cy="4498773"/>
          </a:xfrm>
          <a:effectLst>
            <a:outerShdw blurRad="50800" dist="38100" dir="2700000" algn="tl" rotWithShape="0">
              <a:prstClr val="black">
                <a:alpha val="40000"/>
              </a:prstClr>
            </a:outerShdw>
          </a:effectLst>
        </p:grpSpPr>
        <p:grpSp>
          <p:nvGrpSpPr>
            <p:cNvPr id="30" name="组合 29"/>
            <p:cNvGrpSpPr/>
            <p:nvPr/>
          </p:nvGrpSpPr>
          <p:grpSpPr>
            <a:xfrm>
              <a:off x="7397716" y="1559761"/>
              <a:ext cx="6523938" cy="4190308"/>
              <a:chOff x="5899977" y="2218479"/>
              <a:chExt cx="6523941" cy="4190313"/>
            </a:xfrm>
          </p:grpSpPr>
          <p:sp>
            <p:nvSpPr>
              <p:cNvPr id="31" name="矩形: 圆角 156"/>
              <p:cNvSpPr/>
              <p:nvPr/>
            </p:nvSpPr>
            <p:spPr>
              <a:xfrm>
                <a:off x="5908759" y="2231695"/>
                <a:ext cx="6515159" cy="4177097"/>
              </a:xfrm>
              <a:prstGeom prst="roundRect">
                <a:avLst>
                  <a:gd name="adj" fmla="val 4130"/>
                </a:avLst>
              </a:prstGeom>
              <a:gradFill flip="none" rotWithShape="1">
                <a:gsLst>
                  <a:gs pos="0">
                    <a:srgbClr val="1966FF">
                      <a:alpha val="4000"/>
                    </a:srgbClr>
                  </a:gs>
                  <a:gs pos="100000">
                    <a:srgbClr val="0229AC">
                      <a:alpha val="1000"/>
                    </a:srgbClr>
                  </a:gs>
                </a:gsLst>
                <a:lin ang="16200000" scaled="1"/>
                <a:tileRect/>
              </a:gradFill>
              <a:ln w="6350">
                <a:solidFill>
                  <a:srgbClr val="1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panose="020B0500000000000000" pitchFamily="34" charset="-122"/>
                  <a:ea typeface="思源黑体" panose="020B0500000000000000" pitchFamily="34" charset="-122"/>
                </a:endParaRPr>
              </a:p>
            </p:txBody>
          </p:sp>
          <p:sp>
            <p:nvSpPr>
              <p:cNvPr id="32" name="任意多边形: 形状 154"/>
              <p:cNvSpPr/>
              <p:nvPr/>
            </p:nvSpPr>
            <p:spPr>
              <a:xfrm>
                <a:off x="5899977" y="2218479"/>
                <a:ext cx="905028" cy="1141873"/>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sp>
            <p:nvSpPr>
              <p:cNvPr id="33" name="任意多边形: 形状 155"/>
              <p:cNvSpPr/>
              <p:nvPr/>
            </p:nvSpPr>
            <p:spPr>
              <a:xfrm rot="10800000">
                <a:off x="11954664" y="5823342"/>
                <a:ext cx="463955" cy="585371"/>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grpSp>
        <p:sp>
          <p:nvSpPr>
            <p:cNvPr id="34" name="任意多边形: 形状 151"/>
            <p:cNvSpPr/>
            <p:nvPr/>
          </p:nvSpPr>
          <p:spPr>
            <a:xfrm rot="3203638" flipH="1" flipV="1">
              <a:off x="7428628" y="5510457"/>
              <a:ext cx="382381" cy="361915"/>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2852E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35" name="任意多边形: 形状 152"/>
            <p:cNvSpPr/>
            <p:nvPr/>
          </p:nvSpPr>
          <p:spPr>
            <a:xfrm rot="14008204" flipH="1" flipV="1">
              <a:off x="13358259" y="1384692"/>
              <a:ext cx="523839" cy="522119"/>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2852E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pic>
        <p:nvPicPr>
          <p:cNvPr id="5" name="图片占位符 4"/>
          <p:cNvPicPr>
            <a:picLocks noChangeAspect="1"/>
          </p:cNvPicPr>
          <p:nvPr>
            <p:ph type="pic" sz="quarter" idx="10"/>
            <p:custDataLst>
              <p:tags r:id="rId1"/>
            </p:custDataLst>
          </p:nvPr>
        </p:nvPicPr>
        <p:blipFill>
          <a:blip r:embed="rId2"/>
          <a:stretch>
            <a:fillRect/>
          </a:stretch>
        </p:blipFill>
        <p:spPr>
          <a:xfrm>
            <a:off x="427990" y="1298575"/>
            <a:ext cx="5436235" cy="4260850"/>
          </a:xfrm>
          <a:prstGeom prst="roundRect">
            <a:avLst>
              <a:gd name="adj" fmla="val 8614"/>
            </a:avLst>
          </a:prstGeom>
        </p:spPr>
      </p:pic>
      <p:pic>
        <p:nvPicPr>
          <p:cNvPr id="105" name="图片占位符 104"/>
          <p:cNvPicPr>
            <a:picLocks noChangeAspect="1"/>
          </p:cNvPicPr>
          <p:nvPr>
            <p:custDataLst>
              <p:tags r:id="rId3"/>
            </p:custDataLst>
          </p:nvPr>
        </p:nvPicPr>
        <p:blipFill>
          <a:blip r:embed="rId4"/>
          <a:stretch>
            <a:fillRect/>
          </a:stretch>
        </p:blipFill>
        <p:spPr>
          <a:xfrm>
            <a:off x="6316980" y="1280795"/>
            <a:ext cx="5483860" cy="4296410"/>
          </a:xfrm>
          <a:prstGeom prst="roundRect">
            <a:avLst>
              <a:gd name="adj" fmla="val 6118"/>
            </a:avLst>
          </a:prstGeom>
          <a:noFill/>
          <a:ln w="9525">
            <a:noFill/>
          </a:ln>
        </p:spPr>
      </p:pic>
      <p:sp>
        <p:nvSpPr>
          <p:cNvPr id="6" name="文本框 5"/>
          <p:cNvSpPr txBox="1"/>
          <p:nvPr/>
        </p:nvSpPr>
        <p:spPr>
          <a:xfrm>
            <a:off x="2265045" y="5462905"/>
            <a:ext cx="1553210" cy="460375"/>
          </a:xfrm>
          <a:prstGeom prst="rect">
            <a:avLst/>
          </a:prstGeom>
          <a:noFill/>
        </p:spPr>
        <p:txBody>
          <a:bodyPr wrap="square" rtlCol="0">
            <a:spAutoFit/>
          </a:bodyPr>
          <a:p>
            <a:r>
              <a:rPr lang="zh-CN" altLang="en-US" sz="2400" b="1">
                <a:solidFill>
                  <a:srgbClr val="0944A7"/>
                </a:solidFill>
                <a:latin typeface="+mj-ea"/>
                <a:ea typeface="+mj-ea"/>
              </a:rPr>
              <a:t>归一化前</a:t>
            </a:r>
            <a:endParaRPr lang="zh-CN" altLang="en-US" sz="2400" b="1">
              <a:solidFill>
                <a:srgbClr val="0944A7"/>
              </a:solidFill>
              <a:latin typeface="+mj-ea"/>
              <a:ea typeface="+mj-ea"/>
            </a:endParaRPr>
          </a:p>
        </p:txBody>
      </p:sp>
      <p:sp>
        <p:nvSpPr>
          <p:cNvPr id="7" name="文本框 6"/>
          <p:cNvSpPr txBox="1"/>
          <p:nvPr/>
        </p:nvSpPr>
        <p:spPr>
          <a:xfrm>
            <a:off x="8344535" y="5462905"/>
            <a:ext cx="1529715" cy="460375"/>
          </a:xfrm>
          <a:prstGeom prst="rect">
            <a:avLst/>
          </a:prstGeom>
          <a:noFill/>
        </p:spPr>
        <p:txBody>
          <a:bodyPr wrap="square" rtlCol="0">
            <a:spAutoFit/>
          </a:bodyPr>
          <a:p>
            <a:r>
              <a:rPr lang="zh-CN" altLang="en-US" sz="2400" b="1">
                <a:solidFill>
                  <a:srgbClr val="0944A7"/>
                </a:solidFill>
                <a:latin typeface="+mj-ea"/>
                <a:ea typeface="+mj-ea"/>
              </a:rPr>
              <a:t>归一化后</a:t>
            </a:r>
            <a:endParaRPr lang="zh-CN" altLang="en-US" sz="2400" b="1">
              <a:solidFill>
                <a:srgbClr val="0944A7"/>
              </a:solidFill>
              <a:latin typeface="+mj-ea"/>
              <a:ea typeface="+mj-ea"/>
            </a:endParaRPr>
          </a:p>
        </p:txBody>
      </p:sp>
      <p:grpSp>
        <p:nvGrpSpPr>
          <p:cNvPr id="9" name="组合 8"/>
          <p:cNvGrpSpPr/>
          <p:nvPr/>
        </p:nvGrpSpPr>
        <p:grpSpPr>
          <a:xfrm>
            <a:off x="429895" y="401320"/>
            <a:ext cx="544830" cy="390525"/>
            <a:chOff x="243" y="562"/>
            <a:chExt cx="858" cy="615"/>
          </a:xfrm>
        </p:grpSpPr>
        <p:sp>
          <p:nvSpPr>
            <p:cNvPr id="10" name="圆角矩形 9"/>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8" name="圆角矩形 7"/>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20"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5"/>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6"/>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7"/>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8"/>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9"/>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10"/>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1"/>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2"/>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3"/>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4"/>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5"/>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6"/>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7"/>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8"/>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9"/>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20"/>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1"/>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2"/>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3"/>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4"/>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5"/>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iş1iďê"/>
              <p:cNvSpPr/>
              <p:nvPr>
                <p:custDataLst>
                  <p:tags r:id="rId26"/>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7"/>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8"/>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9"/>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 name="íś1îḑê"/>
              <p:cNvSpPr/>
              <p:nvPr>
                <p:custDataLst>
                  <p:tags r:id="rId30"/>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1"/>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2"/>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3"/>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4"/>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5"/>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6"/>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7"/>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îSľíḍè"/>
              <p:cNvSpPr/>
              <p:nvPr>
                <p:custDataLst>
                  <p:tags r:id="rId38"/>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9"/>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40"/>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41"/>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42"/>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43"/>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 name="ïsḷiḋê"/>
              <p:cNvSpPr/>
              <p:nvPr>
                <p:custDataLst>
                  <p:tags r:id="rId44"/>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5"/>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6"/>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7"/>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8"/>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9"/>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50"/>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1"/>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2"/>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3"/>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4"/>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5"/>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 name="iŝļïḍè"/>
              <p:cNvSpPr/>
              <p:nvPr>
                <p:custDataLst>
                  <p:tags r:id="rId56"/>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7"/>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 name="i$ḻíḑé"/>
              <p:cNvSpPr/>
              <p:nvPr>
                <p:custDataLst>
                  <p:tags r:id="rId58"/>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7" name="îṩļiḍê"/>
              <p:cNvSpPr/>
              <p:nvPr>
                <p:custDataLst>
                  <p:tags r:id="rId59"/>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60"/>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1"/>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2"/>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3"/>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4"/>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5"/>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6"/>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7"/>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8"/>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9"/>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70"/>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1"/>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2"/>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3"/>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4"/>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5"/>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6"/>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7"/>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8"/>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9"/>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80"/>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1"/>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2"/>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3"/>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4"/>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5"/>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6"/>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7"/>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8"/>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9"/>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90"/>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1"/>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2"/>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3"/>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4"/>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5"/>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6"/>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7"/>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8"/>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9"/>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100"/>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1"/>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2"/>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3"/>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4"/>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28" name="文本框 27"/>
          <p:cNvSpPr txBox="1"/>
          <p:nvPr/>
        </p:nvSpPr>
        <p:spPr>
          <a:xfrm>
            <a:off x="1137920" y="313055"/>
            <a:ext cx="3027680"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因果网络</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图</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36" name="文本框 35"/>
          <p:cNvSpPr txBox="1"/>
          <p:nvPr>
            <p:custDataLst>
              <p:tags r:id="rId105"/>
            </p:custDataLst>
          </p:nvPr>
        </p:nvSpPr>
        <p:spPr>
          <a:xfrm>
            <a:off x="-1270" y="6031865"/>
            <a:ext cx="12193905" cy="826135"/>
          </a:xfrm>
          <a:prstGeom prst="rect">
            <a:avLst/>
          </a:prstGeom>
          <a:solidFill>
            <a:srgbClr val="0D47A1"/>
          </a:solidFill>
          <a:effectLst>
            <a:outerShdw blurRad="50800" dist="38100" dir="2700000" algn="tl" rotWithShape="0">
              <a:prstClr val="black">
                <a:alpha val="40000"/>
              </a:prstClr>
            </a:outerShdw>
          </a:effectLst>
        </p:spPr>
        <p:txBody>
          <a:bodyPr wrap="square" rtlCol="0">
            <a:noAutofit/>
          </a:bodyPr>
          <a:p>
            <a:pPr indent="0" algn="just" fontAlgn="auto">
              <a:lnSpc>
                <a:spcPct val="110000"/>
              </a:lnSpc>
            </a:pPr>
            <a:endParaRPr lang="zh-CN" altLang="en-US" sz="1735" b="1" kern="0" spc="-1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8" name="矩形 17"/>
          <p:cNvSpPr/>
          <p:nvPr/>
        </p:nvSpPr>
        <p:spPr>
          <a:xfrm>
            <a:off x="238125" y="6134735"/>
            <a:ext cx="11553190" cy="657225"/>
          </a:xfrm>
          <a:prstGeom prst="rect">
            <a:avLst/>
          </a:prstGeom>
        </p:spPr>
        <p:txBody>
          <a:bodyPr wrap="square">
            <a:noAutofit/>
            <a:scene3d>
              <a:camera prst="orthographicFront"/>
              <a:lightRig rig="threePt" dir="t"/>
            </a:scene3d>
            <a:sp3d contourW="12700"/>
          </a:bodyPr>
          <a:lstStyle/>
          <a:p>
            <a:pPr lvl="0" algn="ctr">
              <a:lnSpc>
                <a:spcPct val="120000"/>
              </a:lnSpc>
              <a:defRPr/>
            </a:pPr>
            <a:r>
              <a:rPr lang="zh-CN" altLang="en-US" sz="24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第5.6.10.15.21.23.24列的值一直没变，归一化时将其删除</a:t>
            </a:r>
            <a:endParaRPr lang="zh-CN" altLang="en-US" sz="2400" b="1" kern="0" spc="-10" dirty="0">
              <a:solidFill>
                <a:schemeClr val="bg1">
                  <a:alpha val="10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9" name="形状" descr="e7d195523061f1c0873f2581834ed07eb244f5dad22b65eb6BD08DA0179BC3925D5BB5399D4F185A732CCDCECE5E5937916FBF7345C160BDE1991678B941CF411EF68A8331A0174FF9D5F5D2D2EE846B3D26E15217DCC46F6E202FE4A8ABA494EB2556331513CCCF9C4BE398B9F3FBC889E179468620B43A4029E5E6FD3EB30DFDB7A7E7969B2B59"/>
          <p:cNvSpPr/>
          <p:nvPr>
            <p:custDataLst>
              <p:tags r:id="rId1"/>
            </p:custDataLst>
          </p:nvPr>
        </p:nvSpPr>
        <p:spPr>
          <a:xfrm>
            <a:off x="3197225" y="1547495"/>
            <a:ext cx="2878455" cy="42779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1600" y="3600"/>
                  <a:pt x="21600" y="7200"/>
                  <a:pt x="21600" y="10800"/>
                </a:cubicBezTo>
                <a:cubicBezTo>
                  <a:pt x="21600" y="12600"/>
                  <a:pt x="21600" y="14400"/>
                  <a:pt x="21600" y="16200"/>
                </a:cubicBezTo>
                <a:cubicBezTo>
                  <a:pt x="21600" y="17100"/>
                  <a:pt x="21600" y="18000"/>
                  <a:pt x="21600" y="18900"/>
                </a:cubicBezTo>
                <a:lnTo>
                  <a:pt x="18900" y="21600"/>
                </a:lnTo>
                <a:cubicBezTo>
                  <a:pt x="18000" y="21600"/>
                  <a:pt x="17100" y="21600"/>
                  <a:pt x="16200" y="21600"/>
                </a:cubicBezTo>
                <a:cubicBezTo>
                  <a:pt x="14400" y="21600"/>
                  <a:pt x="12600" y="21600"/>
                  <a:pt x="10800" y="21600"/>
                </a:cubicBezTo>
                <a:cubicBezTo>
                  <a:pt x="7200" y="21600"/>
                  <a:pt x="3600" y="21600"/>
                  <a:pt x="0" y="21600"/>
                </a:cubicBezTo>
                <a:lnTo>
                  <a:pt x="0" y="0"/>
                </a:lnTo>
                <a:close/>
              </a:path>
            </a:pathLst>
          </a:custGeom>
          <a:solidFill>
            <a:schemeClr val="bg1"/>
          </a:solidFill>
          <a:ln w="25400">
            <a:solidFill>
              <a:srgbClr val="0944A7"/>
            </a:solidFill>
            <a:miter lim="400000"/>
          </a:ln>
          <a:effectLst>
            <a:outerShdw blurRad="50800" dist="38100" dir="5400000" algn="t" rotWithShape="0">
              <a:prstClr val="black">
                <a:alpha val="40000"/>
              </a:prstClr>
            </a:outerShdw>
          </a:effectLst>
        </p:spPr>
        <p:txBody>
          <a:bodyPr lIns="50800" tIns="50800" rIns="50800" bIns="50800" anchor="ctr"/>
          <a:p>
            <a:pPr defTabSz="825500">
              <a:defRPr sz="3200">
                <a:solidFill>
                  <a:srgbClr val="FFFFFF"/>
                </a:solidFill>
                <a:latin typeface="Helvetica Neue Medium"/>
                <a:ea typeface="Helvetica Neue Medium"/>
                <a:cs typeface="Helvetica Neue Medium"/>
                <a:sym typeface="Helvetica Neue Medium"/>
              </a:defRPr>
            </a:pPr>
            <a:endParaRPr sz="2400">
              <a:latin typeface="Yu Gothic Medium" panose="020B0500000000000000" charset="-128"/>
              <a:ea typeface="Yu Gothic Medium" panose="020B0500000000000000" charset="-128"/>
              <a:cs typeface="Yu Gothic Medium" panose="020B0500000000000000" charset="-128"/>
              <a:sym typeface="Yu Gothic Medium" panose="020B0500000000000000" charset="-128"/>
            </a:endParaRPr>
          </a:p>
        </p:txBody>
      </p:sp>
      <p:sp>
        <p:nvSpPr>
          <p:cNvPr id="105" name="形状" descr="e7d195523061f1c0873f2581834ed07eb244f5dad22b65eb6BD08DA0179BC3925D5BB5399D4F185A732CCDCECE5E5937916FBF7345C160BDE1991678B941CF411EF68A8331A0174FF9D5F5D2D2EE846B3D26E15217DCC46F6E202FE4A8ABA494EB2556331513CCCF9C4BE398B9F3FBC889E179468620B43A4029E5E6FD3EB30DFDB7A7E7969B2B59"/>
          <p:cNvSpPr/>
          <p:nvPr>
            <p:custDataLst>
              <p:tags r:id="rId2"/>
            </p:custDataLst>
          </p:nvPr>
        </p:nvSpPr>
        <p:spPr>
          <a:xfrm>
            <a:off x="6154420" y="1547495"/>
            <a:ext cx="2878455" cy="42779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1600" y="3600"/>
                  <a:pt x="21600" y="7200"/>
                  <a:pt x="21600" y="10800"/>
                </a:cubicBezTo>
                <a:cubicBezTo>
                  <a:pt x="21600" y="12600"/>
                  <a:pt x="21600" y="14400"/>
                  <a:pt x="21600" y="16200"/>
                </a:cubicBezTo>
                <a:cubicBezTo>
                  <a:pt x="21600" y="17100"/>
                  <a:pt x="21600" y="18000"/>
                  <a:pt x="21600" y="18900"/>
                </a:cubicBezTo>
                <a:lnTo>
                  <a:pt x="18900" y="21600"/>
                </a:lnTo>
                <a:cubicBezTo>
                  <a:pt x="18000" y="21600"/>
                  <a:pt x="17100" y="21600"/>
                  <a:pt x="16200" y="21600"/>
                </a:cubicBezTo>
                <a:cubicBezTo>
                  <a:pt x="14400" y="21600"/>
                  <a:pt x="12600" y="21600"/>
                  <a:pt x="10800" y="21600"/>
                </a:cubicBezTo>
                <a:cubicBezTo>
                  <a:pt x="7200" y="21600"/>
                  <a:pt x="3600" y="21600"/>
                  <a:pt x="0" y="21600"/>
                </a:cubicBezTo>
                <a:lnTo>
                  <a:pt x="0" y="0"/>
                </a:lnTo>
                <a:close/>
              </a:path>
            </a:pathLst>
          </a:custGeom>
          <a:solidFill>
            <a:schemeClr val="bg1"/>
          </a:solidFill>
          <a:ln w="25400">
            <a:solidFill>
              <a:srgbClr val="0944A7"/>
            </a:solidFill>
            <a:miter lim="400000"/>
          </a:ln>
          <a:effectLst>
            <a:outerShdw blurRad="50800" dist="38100" dir="5400000" algn="t" rotWithShape="0">
              <a:prstClr val="black">
                <a:alpha val="40000"/>
              </a:prstClr>
            </a:outerShdw>
          </a:effectLst>
        </p:spPr>
        <p:txBody>
          <a:bodyPr lIns="50800" tIns="50800" rIns="50800" bIns="50800" anchor="ctr"/>
          <a:p>
            <a:pPr defTabSz="825500">
              <a:defRPr sz="3200">
                <a:solidFill>
                  <a:srgbClr val="FFFFFF"/>
                </a:solidFill>
                <a:latin typeface="Helvetica Neue Medium"/>
                <a:ea typeface="Helvetica Neue Medium"/>
                <a:cs typeface="Helvetica Neue Medium"/>
                <a:sym typeface="Helvetica Neue Medium"/>
              </a:defRPr>
            </a:pPr>
            <a:endParaRPr sz="2400">
              <a:latin typeface="Yu Gothic Medium" panose="020B0500000000000000" charset="-128"/>
              <a:ea typeface="Yu Gothic Medium" panose="020B0500000000000000" charset="-128"/>
              <a:cs typeface="Yu Gothic Medium" panose="020B0500000000000000" charset="-128"/>
              <a:sym typeface="Yu Gothic Medium" panose="020B0500000000000000" charset="-128"/>
            </a:endParaRPr>
          </a:p>
        </p:txBody>
      </p:sp>
      <p:sp>
        <p:nvSpPr>
          <p:cNvPr id="112" name="形状" descr="e7d195523061f1c0873f2581834ed07eb244f5dad22b65eb6BD08DA0179BC3925D5BB5399D4F185A732CCDCECE5E5937916FBF7345C160BDE1991678B941CF411EF68A8331A0174FF9D5F5D2D2EE846B3D26E15217DCC46F6E202FE4A8ABA494EB2556331513CCCF9C4BE398B9F3FBC889E179468620B43A4029E5E6FD3EB30DFDB7A7E7969B2B59"/>
          <p:cNvSpPr/>
          <p:nvPr>
            <p:custDataLst>
              <p:tags r:id="rId3"/>
            </p:custDataLst>
          </p:nvPr>
        </p:nvSpPr>
        <p:spPr>
          <a:xfrm>
            <a:off x="9105900" y="1547495"/>
            <a:ext cx="2878455" cy="42779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1600" y="3600"/>
                  <a:pt x="21600" y="7200"/>
                  <a:pt x="21600" y="10800"/>
                </a:cubicBezTo>
                <a:cubicBezTo>
                  <a:pt x="21600" y="12600"/>
                  <a:pt x="21600" y="14400"/>
                  <a:pt x="21600" y="16200"/>
                </a:cubicBezTo>
                <a:cubicBezTo>
                  <a:pt x="21600" y="17100"/>
                  <a:pt x="21600" y="18000"/>
                  <a:pt x="21600" y="18900"/>
                </a:cubicBezTo>
                <a:lnTo>
                  <a:pt x="18900" y="21600"/>
                </a:lnTo>
                <a:cubicBezTo>
                  <a:pt x="18000" y="21600"/>
                  <a:pt x="17100" y="21600"/>
                  <a:pt x="16200" y="21600"/>
                </a:cubicBezTo>
                <a:cubicBezTo>
                  <a:pt x="14400" y="21600"/>
                  <a:pt x="12600" y="21600"/>
                  <a:pt x="10800" y="21600"/>
                </a:cubicBezTo>
                <a:cubicBezTo>
                  <a:pt x="7200" y="21600"/>
                  <a:pt x="3600" y="21600"/>
                  <a:pt x="0" y="21600"/>
                </a:cubicBezTo>
                <a:lnTo>
                  <a:pt x="0" y="0"/>
                </a:lnTo>
                <a:close/>
              </a:path>
            </a:pathLst>
          </a:custGeom>
          <a:solidFill>
            <a:schemeClr val="bg1"/>
          </a:solidFill>
          <a:ln w="25400">
            <a:solidFill>
              <a:srgbClr val="0944A7"/>
            </a:solidFill>
            <a:miter lim="400000"/>
          </a:ln>
          <a:effectLst>
            <a:outerShdw blurRad="50800" dist="38100" dir="5400000" algn="t" rotWithShape="0">
              <a:prstClr val="black">
                <a:alpha val="40000"/>
              </a:prstClr>
            </a:outerShdw>
          </a:effectLst>
        </p:spPr>
        <p:txBody>
          <a:bodyPr lIns="50800" tIns="50800" rIns="50800" bIns="50800" anchor="ctr"/>
          <a:p>
            <a:pPr defTabSz="825500">
              <a:defRPr sz="3200">
                <a:solidFill>
                  <a:srgbClr val="FFFFFF"/>
                </a:solidFill>
                <a:latin typeface="Helvetica Neue Medium"/>
                <a:ea typeface="Helvetica Neue Medium"/>
                <a:cs typeface="Helvetica Neue Medium"/>
                <a:sym typeface="Helvetica Neue Medium"/>
              </a:defRPr>
            </a:pPr>
            <a:endParaRPr sz="2400">
              <a:latin typeface="Yu Gothic Medium" panose="020B0500000000000000" charset="-128"/>
              <a:ea typeface="Yu Gothic Medium" panose="020B0500000000000000" charset="-128"/>
              <a:cs typeface="Yu Gothic Medium" panose="020B0500000000000000" charset="-128"/>
              <a:sym typeface="Yu Gothic Medium" panose="020B0500000000000000" charset="-128"/>
            </a:endParaRPr>
          </a:p>
        </p:txBody>
      </p:sp>
      <p:sp>
        <p:nvSpPr>
          <p:cNvPr id="85" name="形状" descr="e7d195523061f1c0873f2581834ed07eb244f5dad22b65eb6BD08DA0179BC3925D5BB5399D4F185A732CCDCECE5E5937916FBF7345C160BDE1991678B941CF411EF68A8331A0174FF9D5F5D2D2EE846B3D26E15217DCC46F6E202FE4A8ABA494EB2556331513CCCF9C4BE398B9F3FBC889E179468620B43A4029E5E6FD3EB30DFDB7A7E7969B2B59"/>
          <p:cNvSpPr/>
          <p:nvPr>
            <p:custDataLst>
              <p:tags r:id="rId4"/>
            </p:custDataLst>
          </p:nvPr>
        </p:nvSpPr>
        <p:spPr>
          <a:xfrm>
            <a:off x="241300" y="1547495"/>
            <a:ext cx="2878455" cy="42779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1600" y="3600"/>
                  <a:pt x="21600" y="7200"/>
                  <a:pt x="21600" y="10800"/>
                </a:cubicBezTo>
                <a:cubicBezTo>
                  <a:pt x="21600" y="12600"/>
                  <a:pt x="21600" y="14400"/>
                  <a:pt x="21600" y="16200"/>
                </a:cubicBezTo>
                <a:cubicBezTo>
                  <a:pt x="21600" y="17100"/>
                  <a:pt x="21600" y="18000"/>
                  <a:pt x="21600" y="18900"/>
                </a:cubicBezTo>
                <a:lnTo>
                  <a:pt x="18900" y="21600"/>
                </a:lnTo>
                <a:cubicBezTo>
                  <a:pt x="18000" y="21600"/>
                  <a:pt x="17100" y="21600"/>
                  <a:pt x="16200" y="21600"/>
                </a:cubicBezTo>
                <a:cubicBezTo>
                  <a:pt x="14400" y="21600"/>
                  <a:pt x="12600" y="21600"/>
                  <a:pt x="10800" y="21600"/>
                </a:cubicBezTo>
                <a:cubicBezTo>
                  <a:pt x="7200" y="21600"/>
                  <a:pt x="3600" y="21600"/>
                  <a:pt x="0" y="21600"/>
                </a:cubicBezTo>
                <a:lnTo>
                  <a:pt x="0" y="0"/>
                </a:lnTo>
                <a:close/>
              </a:path>
            </a:pathLst>
          </a:custGeom>
          <a:solidFill>
            <a:schemeClr val="bg1"/>
          </a:solidFill>
          <a:ln w="25400">
            <a:solidFill>
              <a:srgbClr val="0944A7"/>
            </a:solidFill>
            <a:miter lim="400000"/>
          </a:ln>
          <a:effectLst>
            <a:outerShdw blurRad="50800" dist="38100" dir="5400000" algn="t" rotWithShape="0">
              <a:prstClr val="black">
                <a:alpha val="40000"/>
              </a:prstClr>
            </a:outerShdw>
          </a:effectLst>
        </p:spPr>
        <p:txBody>
          <a:bodyPr lIns="50800" tIns="50800" rIns="50800" bIns="50800" anchor="ctr"/>
          <a:p>
            <a:pPr defTabSz="825500">
              <a:defRPr sz="3200">
                <a:solidFill>
                  <a:srgbClr val="FFFFFF"/>
                </a:solidFill>
                <a:latin typeface="Helvetica Neue Medium"/>
                <a:ea typeface="Helvetica Neue Medium"/>
                <a:cs typeface="Helvetica Neue Medium"/>
                <a:sym typeface="Helvetica Neue Medium"/>
              </a:defRPr>
            </a:pPr>
            <a:endParaRPr sz="2400">
              <a:latin typeface="Yu Gothic Medium" panose="020B0500000000000000" charset="-128"/>
              <a:ea typeface="Yu Gothic Medium" panose="020B0500000000000000" charset="-128"/>
              <a:cs typeface="Yu Gothic Medium" panose="020B0500000000000000" charset="-128"/>
              <a:sym typeface="Yu Gothic Medium" panose="020B0500000000000000" charset="-128"/>
            </a:endParaRPr>
          </a:p>
        </p:txBody>
      </p:sp>
      <p:pic>
        <p:nvPicPr>
          <p:cNvPr id="104" name="图片占位符 103"/>
          <p:cNvPicPr>
            <a:picLocks noChangeAspect="1"/>
          </p:cNvPicPr>
          <p:nvPr>
            <p:ph type="pic" sz="quarter" idx="12"/>
            <p:custDataLst>
              <p:tags r:id="rId5"/>
            </p:custDataLst>
          </p:nvPr>
        </p:nvPicPr>
        <p:blipFill>
          <a:blip r:embed="rId6"/>
          <a:stretch>
            <a:fillRect/>
          </a:stretch>
        </p:blipFill>
        <p:spPr>
          <a:xfrm>
            <a:off x="250825" y="1758315"/>
            <a:ext cx="2840355" cy="2225675"/>
          </a:xfrm>
          <a:prstGeom prst="rect">
            <a:avLst/>
          </a:prstGeom>
          <a:noFill/>
          <a:ln w="9525">
            <a:noFill/>
          </a:ln>
        </p:spPr>
      </p:pic>
      <p:pic>
        <p:nvPicPr>
          <p:cNvPr id="103" name="图片占位符 102"/>
          <p:cNvPicPr>
            <a:picLocks noChangeAspect="1"/>
          </p:cNvPicPr>
          <p:nvPr>
            <p:custDataLst>
              <p:tags r:id="rId7"/>
            </p:custDataLst>
          </p:nvPr>
        </p:nvPicPr>
        <p:blipFill>
          <a:blip r:embed="rId8"/>
          <a:srcRect r="1431"/>
          <a:stretch>
            <a:fillRect/>
          </a:stretch>
        </p:blipFill>
        <p:spPr>
          <a:xfrm>
            <a:off x="3216275" y="1758950"/>
            <a:ext cx="2799715" cy="2225040"/>
          </a:xfrm>
          <a:prstGeom prst="rect">
            <a:avLst/>
          </a:prstGeom>
          <a:noFill/>
          <a:ln w="9525">
            <a:noFill/>
          </a:ln>
        </p:spPr>
      </p:pic>
      <p:pic>
        <p:nvPicPr>
          <p:cNvPr id="102" name="图片占位符 101"/>
          <p:cNvPicPr>
            <a:picLocks noChangeAspect="1"/>
          </p:cNvPicPr>
          <p:nvPr>
            <p:custDataLst>
              <p:tags r:id="rId9"/>
            </p:custDataLst>
          </p:nvPr>
        </p:nvPicPr>
        <p:blipFill>
          <a:blip r:embed="rId10"/>
          <a:stretch>
            <a:fillRect/>
          </a:stretch>
        </p:blipFill>
        <p:spPr>
          <a:xfrm>
            <a:off x="6172200" y="1758950"/>
            <a:ext cx="2840400" cy="2225229"/>
          </a:xfrm>
          <a:prstGeom prst="rect">
            <a:avLst/>
          </a:prstGeom>
          <a:noFill/>
          <a:ln w="9525">
            <a:noFill/>
          </a:ln>
        </p:spPr>
      </p:pic>
      <p:pic>
        <p:nvPicPr>
          <p:cNvPr id="101" name="图片占位符 100"/>
          <p:cNvPicPr>
            <a:picLocks noChangeAspect="1"/>
          </p:cNvPicPr>
          <p:nvPr>
            <p:custDataLst>
              <p:tags r:id="rId11"/>
            </p:custDataLst>
          </p:nvPr>
        </p:nvPicPr>
        <p:blipFill>
          <a:blip r:embed="rId12"/>
          <a:stretch>
            <a:fillRect/>
          </a:stretch>
        </p:blipFill>
        <p:spPr>
          <a:xfrm>
            <a:off x="9118600" y="1758950"/>
            <a:ext cx="2840400" cy="2225229"/>
          </a:xfrm>
          <a:prstGeom prst="rect">
            <a:avLst/>
          </a:prstGeom>
          <a:noFill/>
          <a:ln w="9525">
            <a:noFill/>
          </a:ln>
        </p:spPr>
      </p:pic>
      <p:grpSp>
        <p:nvGrpSpPr>
          <p:cNvPr id="34" name="组合 33"/>
          <p:cNvGrpSpPr/>
          <p:nvPr/>
        </p:nvGrpSpPr>
        <p:grpSpPr>
          <a:xfrm>
            <a:off x="429895" y="401320"/>
            <a:ext cx="544830" cy="390525"/>
            <a:chOff x="243" y="562"/>
            <a:chExt cx="858" cy="615"/>
          </a:xfrm>
        </p:grpSpPr>
        <p:sp>
          <p:nvSpPr>
            <p:cNvPr id="35" name="圆角矩形 34"/>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36" name="圆角矩形 35"/>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37"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3"/>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14"/>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15"/>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16"/>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17"/>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18"/>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9"/>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20"/>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21"/>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22"/>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23"/>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24"/>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25"/>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26"/>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27"/>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28"/>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9"/>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30"/>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31"/>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32"/>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33"/>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iş1iďê"/>
              <p:cNvSpPr/>
              <p:nvPr>
                <p:custDataLst>
                  <p:tags r:id="rId34"/>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35"/>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36"/>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37"/>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9" name="íś1îḑê"/>
              <p:cNvSpPr/>
              <p:nvPr>
                <p:custDataLst>
                  <p:tags r:id="rId38"/>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9"/>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40"/>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41"/>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42"/>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43"/>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44"/>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45"/>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0" name="îSľíḍè"/>
              <p:cNvSpPr/>
              <p:nvPr>
                <p:custDataLst>
                  <p:tags r:id="rId46"/>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47"/>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ïš1iďe"/>
              <p:cNvSpPr/>
              <p:nvPr>
                <p:custDataLst>
                  <p:tags r:id="rId48"/>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2" name="íṧḷïďe"/>
              <p:cNvSpPr/>
              <p:nvPr>
                <p:custDataLst>
                  <p:tags r:id="rId49"/>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íṥḷíḑê"/>
              <p:cNvSpPr/>
              <p:nvPr>
                <p:custDataLst>
                  <p:tags r:id="rId50"/>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ïṧḻíḑê"/>
              <p:cNvSpPr/>
              <p:nvPr>
                <p:custDataLst>
                  <p:tags r:id="rId51"/>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ïsḷiḋê"/>
              <p:cNvSpPr/>
              <p:nvPr>
                <p:custDataLst>
                  <p:tags r:id="rId52"/>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53"/>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54"/>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55"/>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56"/>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57"/>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58"/>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9"/>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60"/>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61"/>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62"/>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63"/>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iŝļïḍè"/>
              <p:cNvSpPr/>
              <p:nvPr>
                <p:custDataLst>
                  <p:tags r:id="rId64"/>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7" name="íṩ1îḑè"/>
              <p:cNvSpPr/>
              <p:nvPr>
                <p:custDataLst>
                  <p:tags r:id="rId65"/>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8" name="i$ḻíḑé"/>
              <p:cNvSpPr/>
              <p:nvPr>
                <p:custDataLst>
                  <p:tags r:id="rId66"/>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9" name="îṩļiḍê"/>
              <p:cNvSpPr/>
              <p:nvPr>
                <p:custDataLst>
                  <p:tags r:id="rId67"/>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68"/>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9"/>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70"/>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71"/>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72"/>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73"/>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74"/>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75"/>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76"/>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77"/>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78"/>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9"/>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80"/>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81"/>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82"/>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83"/>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84"/>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85"/>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86"/>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87"/>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88"/>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9"/>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90"/>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91"/>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92"/>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93"/>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94"/>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95"/>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96"/>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97"/>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98"/>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9"/>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100"/>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101"/>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102"/>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103"/>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104"/>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105"/>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106"/>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107"/>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108"/>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9"/>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10"/>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11"/>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12"/>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50" name="文本框 49"/>
          <p:cNvSpPr txBox="1"/>
          <p:nvPr/>
        </p:nvSpPr>
        <p:spPr>
          <a:xfrm>
            <a:off x="1137920" y="313055"/>
            <a:ext cx="638365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根据剩余寿命分为</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四类</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grpSp>
        <p:nvGrpSpPr>
          <p:cNvPr id="51" name="组合 50"/>
          <p:cNvGrpSpPr/>
          <p:nvPr>
            <p:custDataLst>
              <p:tags r:id="rId113"/>
            </p:custDataLst>
          </p:nvPr>
        </p:nvGrpSpPr>
        <p:grpSpPr>
          <a:xfrm>
            <a:off x="602571" y="4391660"/>
            <a:ext cx="2141987" cy="963930"/>
            <a:chOff x="1802" y="8110"/>
            <a:chExt cx="3889" cy="1518"/>
          </a:xfrm>
          <a:effectLst>
            <a:outerShdw blurRad="50800" dist="38100" dir="5400000" algn="t" rotWithShape="0">
              <a:prstClr val="black">
                <a:alpha val="40000"/>
              </a:prstClr>
            </a:outerShdw>
          </a:effectLst>
        </p:grpSpPr>
        <p:sp>
          <p:nvSpPr>
            <p:cNvPr id="52" name="圆角矩形 51"/>
            <p:cNvSpPr/>
            <p:nvPr>
              <p:custDataLst>
                <p:tags r:id="rId114"/>
              </p:custDataLst>
            </p:nvPr>
          </p:nvSpPr>
          <p:spPr>
            <a:xfrm>
              <a:off x="1802" y="8110"/>
              <a:ext cx="3889" cy="1518"/>
            </a:xfrm>
            <a:prstGeom prst="roundRect">
              <a:avLst>
                <a:gd name="adj" fmla="val 7400"/>
              </a:avLst>
            </a:prstGeom>
            <a:solidFill>
              <a:srgbClr val="0D47A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algn="ctr" defTabSz="914400"/>
              <a:endParaRPr lang="zh-CN" altLang="en-US" sz="2000" b="1" dirty="0"/>
            </a:p>
          </p:txBody>
        </p:sp>
        <p:sp>
          <p:nvSpPr>
            <p:cNvPr id="55" name="文本框 54"/>
            <p:cNvSpPr txBox="1"/>
            <p:nvPr>
              <p:custDataLst>
                <p:tags r:id="rId115"/>
              </p:custDataLst>
            </p:nvPr>
          </p:nvSpPr>
          <p:spPr>
            <a:xfrm>
              <a:off x="1965" y="8191"/>
              <a:ext cx="3553" cy="1355"/>
            </a:xfrm>
            <a:prstGeom prst="rect">
              <a:avLst/>
            </a:prstGeom>
            <a:noFill/>
          </p:spPr>
          <p:txBody>
            <a:bodyPr wrap="square" rtlCol="0">
              <a:spAutoFit/>
            </a:bodyPr>
            <a:p>
              <a:pPr indent="0" algn="ctr" fontAlgn="auto">
                <a:lnSpc>
                  <a:spcPct val="125000"/>
                </a:lnSpc>
                <a:buClrTx/>
                <a:buSzTx/>
                <a:buFontTx/>
              </a:pP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0</a:t>
              </a: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a:t>
              </a: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40</a:t>
              </a:r>
              <a:endParaRPr lang="zh-CN" altLang="en-US" sz="2000" b="1" dirty="0">
                <a:solidFill>
                  <a:schemeClr val="bg1"/>
                </a:solidFill>
                <a:latin typeface="微软雅黑" panose="020B0503020204020204" charset="-122"/>
                <a:ea typeface="微软雅黑" panose="020B0503020204020204" charset="-122"/>
                <a:cs typeface="+mn-ea"/>
                <a:sym typeface="Arial" panose="020B0604020202020204"/>
              </a:endParaRPr>
            </a:p>
            <a:p>
              <a:pPr indent="0" algn="ctr" fontAlgn="auto">
                <a:lnSpc>
                  <a:spcPct val="125000"/>
                </a:lnSpc>
                <a:buClrTx/>
                <a:buSzTx/>
                <a:buFontTx/>
              </a:pP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14</a:t>
              </a: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个特征</a:t>
              </a:r>
              <a:r>
                <a:rPr lang="zh-CN" altLang="en-US" sz="2000" noProof="0" dirty="0">
                  <a:ln>
                    <a:noFill/>
                  </a:ln>
                  <a:solidFill>
                    <a:srgbClr val="0944A7"/>
                  </a:solidFill>
                  <a:effectLst/>
                  <a:uLnTx/>
                  <a:uFillTx/>
                  <a:latin typeface="幼圆" panose="02010509060101010101" charset="-122"/>
                  <a:ea typeface="幼圆" panose="02010509060101010101" charset="-122"/>
                  <a:cs typeface="幼圆" panose="02010509060101010101" charset="-122"/>
                  <a:sym typeface="Arial" panose="020B0604020202020204"/>
                </a:rPr>
                <a:t>征</a:t>
              </a:r>
              <a:endParaRPr lang="zh-CN" altLang="en-US" sz="2000" b="1" dirty="0">
                <a:solidFill>
                  <a:schemeClr val="bg1"/>
                </a:solidFill>
                <a:latin typeface="微软雅黑" panose="020B0503020204020204" charset="-122"/>
                <a:ea typeface="微软雅黑" panose="020B0503020204020204" charset="-122"/>
                <a:cs typeface="+mn-ea"/>
              </a:endParaRPr>
            </a:p>
          </p:txBody>
        </p:sp>
      </p:grpSp>
      <p:grpSp>
        <p:nvGrpSpPr>
          <p:cNvPr id="56" name="组合 55"/>
          <p:cNvGrpSpPr/>
          <p:nvPr>
            <p:custDataLst>
              <p:tags r:id="rId116"/>
            </p:custDataLst>
          </p:nvPr>
        </p:nvGrpSpPr>
        <p:grpSpPr>
          <a:xfrm>
            <a:off x="3568021" y="4391660"/>
            <a:ext cx="2141987" cy="963930"/>
            <a:chOff x="1802" y="8110"/>
            <a:chExt cx="3889" cy="1518"/>
          </a:xfrm>
          <a:effectLst>
            <a:outerShdw blurRad="50800" dist="38100" dir="5400000" algn="t" rotWithShape="0">
              <a:prstClr val="black">
                <a:alpha val="40000"/>
              </a:prstClr>
            </a:outerShdw>
          </a:effectLst>
        </p:grpSpPr>
        <p:sp>
          <p:nvSpPr>
            <p:cNvPr id="58" name="圆角矩形 57"/>
            <p:cNvSpPr/>
            <p:nvPr>
              <p:custDataLst>
                <p:tags r:id="rId117"/>
              </p:custDataLst>
            </p:nvPr>
          </p:nvSpPr>
          <p:spPr>
            <a:xfrm>
              <a:off x="1802" y="8110"/>
              <a:ext cx="3889" cy="1518"/>
            </a:xfrm>
            <a:prstGeom prst="roundRect">
              <a:avLst>
                <a:gd name="adj" fmla="val 7400"/>
              </a:avLst>
            </a:prstGeom>
            <a:solidFill>
              <a:srgbClr val="0D47A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algn="ctr" defTabSz="914400"/>
              <a:endParaRPr lang="zh-CN" altLang="en-US" sz="2000" b="1" dirty="0"/>
            </a:p>
          </p:txBody>
        </p:sp>
        <p:sp>
          <p:nvSpPr>
            <p:cNvPr id="59" name="文本框 58"/>
            <p:cNvSpPr txBox="1"/>
            <p:nvPr>
              <p:custDataLst>
                <p:tags r:id="rId118"/>
              </p:custDataLst>
            </p:nvPr>
          </p:nvSpPr>
          <p:spPr>
            <a:xfrm>
              <a:off x="1965" y="8191"/>
              <a:ext cx="3553" cy="1355"/>
            </a:xfrm>
            <a:prstGeom prst="rect">
              <a:avLst/>
            </a:prstGeom>
            <a:noFill/>
          </p:spPr>
          <p:txBody>
            <a:bodyPr wrap="square" rtlCol="0">
              <a:spAutoFit/>
            </a:bodyPr>
            <a:p>
              <a:pPr indent="0" algn="ctr" fontAlgn="auto">
                <a:lnSpc>
                  <a:spcPct val="125000"/>
                </a:lnSpc>
                <a:buClrTx/>
                <a:buSzTx/>
                <a:buFontTx/>
              </a:pP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40 </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a:t>
              </a: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8</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0</a:t>
              </a:r>
              <a:endParaRPr lang="zh-CN" altLang="en-US" sz="2000" b="1" dirty="0">
                <a:solidFill>
                  <a:schemeClr val="bg1"/>
                </a:solidFill>
                <a:latin typeface="微软雅黑" panose="020B0503020204020204" charset="-122"/>
                <a:ea typeface="微软雅黑" panose="020B0503020204020204" charset="-122"/>
                <a:cs typeface="+mn-ea"/>
                <a:sym typeface="Arial" panose="020B0604020202020204"/>
              </a:endParaRPr>
            </a:p>
            <a:p>
              <a:pPr indent="0" algn="ctr" fontAlgn="auto">
                <a:lnSpc>
                  <a:spcPct val="125000"/>
                </a:lnSpc>
                <a:buClrTx/>
                <a:buSzTx/>
                <a:buFontTx/>
              </a:pP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1</a:t>
              </a: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1</a:t>
              </a: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个特征</a:t>
              </a:r>
              <a:r>
                <a:rPr lang="zh-CN" altLang="en-US" sz="2000" noProof="0" dirty="0">
                  <a:ln>
                    <a:noFill/>
                  </a:ln>
                  <a:solidFill>
                    <a:srgbClr val="0944A7"/>
                  </a:solidFill>
                  <a:effectLst/>
                  <a:uLnTx/>
                  <a:uFillTx/>
                  <a:latin typeface="幼圆" panose="02010509060101010101" charset="-122"/>
                  <a:ea typeface="幼圆" panose="02010509060101010101" charset="-122"/>
                  <a:cs typeface="幼圆" panose="02010509060101010101" charset="-122"/>
                  <a:sym typeface="Arial" panose="020B0604020202020204"/>
                </a:rPr>
                <a:t>征</a:t>
              </a:r>
              <a:endParaRPr lang="zh-CN" altLang="en-US" sz="2000" b="1" dirty="0">
                <a:solidFill>
                  <a:schemeClr val="bg1"/>
                </a:solidFill>
                <a:latin typeface="微软雅黑" panose="020B0503020204020204" charset="-122"/>
                <a:ea typeface="微软雅黑" panose="020B0503020204020204" charset="-122"/>
                <a:cs typeface="+mn-ea"/>
              </a:endParaRPr>
            </a:p>
          </p:txBody>
        </p:sp>
      </p:grpSp>
      <p:grpSp>
        <p:nvGrpSpPr>
          <p:cNvPr id="61" name="组合 60"/>
          <p:cNvGrpSpPr/>
          <p:nvPr>
            <p:custDataLst>
              <p:tags r:id="rId119"/>
            </p:custDataLst>
          </p:nvPr>
        </p:nvGrpSpPr>
        <p:grpSpPr>
          <a:xfrm>
            <a:off x="6542361" y="4349750"/>
            <a:ext cx="2141987" cy="963930"/>
            <a:chOff x="1802" y="8110"/>
            <a:chExt cx="3889" cy="1518"/>
          </a:xfrm>
          <a:effectLst>
            <a:outerShdw blurRad="50800" dist="38100" dir="5400000" algn="t" rotWithShape="0">
              <a:prstClr val="black">
                <a:alpha val="40000"/>
              </a:prstClr>
            </a:outerShdw>
          </a:effectLst>
        </p:grpSpPr>
        <p:sp>
          <p:nvSpPr>
            <p:cNvPr id="63" name="圆角矩形 62"/>
            <p:cNvSpPr/>
            <p:nvPr>
              <p:custDataLst>
                <p:tags r:id="rId120"/>
              </p:custDataLst>
            </p:nvPr>
          </p:nvSpPr>
          <p:spPr>
            <a:xfrm>
              <a:off x="1802" y="8110"/>
              <a:ext cx="3889" cy="1518"/>
            </a:xfrm>
            <a:prstGeom prst="roundRect">
              <a:avLst>
                <a:gd name="adj" fmla="val 7400"/>
              </a:avLst>
            </a:prstGeom>
            <a:solidFill>
              <a:srgbClr val="0D47A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algn="ctr" defTabSz="914400"/>
              <a:endParaRPr lang="zh-CN" altLang="en-US" sz="2000" b="1" dirty="0"/>
            </a:p>
          </p:txBody>
        </p:sp>
        <p:sp>
          <p:nvSpPr>
            <p:cNvPr id="65" name="文本框 64"/>
            <p:cNvSpPr txBox="1"/>
            <p:nvPr>
              <p:custDataLst>
                <p:tags r:id="rId121"/>
              </p:custDataLst>
            </p:nvPr>
          </p:nvSpPr>
          <p:spPr>
            <a:xfrm>
              <a:off x="1965" y="8191"/>
              <a:ext cx="3553" cy="1355"/>
            </a:xfrm>
            <a:prstGeom prst="rect">
              <a:avLst/>
            </a:prstGeom>
            <a:noFill/>
          </p:spPr>
          <p:txBody>
            <a:bodyPr wrap="square" rtlCol="0">
              <a:spAutoFit/>
            </a:bodyPr>
            <a:p>
              <a:pPr indent="0" algn="ctr" fontAlgn="auto">
                <a:lnSpc>
                  <a:spcPct val="125000"/>
                </a:lnSpc>
                <a:buClrTx/>
                <a:buSzTx/>
                <a:buFontTx/>
              </a:pP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8</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0</a:t>
              </a: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a:t>
              </a: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125</a:t>
              </a:r>
              <a:endParaRPr lang="zh-CN" altLang="en-US" sz="2000" b="1" dirty="0">
                <a:solidFill>
                  <a:schemeClr val="bg1"/>
                </a:solidFill>
                <a:latin typeface="微软雅黑" panose="020B0503020204020204" charset="-122"/>
                <a:ea typeface="微软雅黑" panose="020B0503020204020204" charset="-122"/>
                <a:cs typeface="+mn-ea"/>
                <a:sym typeface="Arial" panose="020B0604020202020204"/>
              </a:endParaRPr>
            </a:p>
            <a:p>
              <a:pPr indent="0" algn="ctr" fontAlgn="auto">
                <a:lnSpc>
                  <a:spcPct val="125000"/>
                </a:lnSpc>
                <a:buClrTx/>
                <a:buSzTx/>
                <a:buFontTx/>
              </a:pP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6</a:t>
              </a: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个特征</a:t>
              </a:r>
              <a:r>
                <a:rPr lang="zh-CN" altLang="en-US" sz="2000" noProof="0" dirty="0">
                  <a:ln>
                    <a:noFill/>
                  </a:ln>
                  <a:solidFill>
                    <a:srgbClr val="0944A7"/>
                  </a:solidFill>
                  <a:effectLst/>
                  <a:uLnTx/>
                  <a:uFillTx/>
                  <a:latin typeface="幼圆" panose="02010509060101010101" charset="-122"/>
                  <a:ea typeface="幼圆" panose="02010509060101010101" charset="-122"/>
                  <a:cs typeface="幼圆" panose="02010509060101010101" charset="-122"/>
                  <a:sym typeface="Arial" panose="020B0604020202020204"/>
                </a:rPr>
                <a:t>征</a:t>
              </a:r>
              <a:endParaRPr lang="zh-CN" altLang="en-US" sz="2000" b="1" dirty="0">
                <a:solidFill>
                  <a:schemeClr val="bg1"/>
                </a:solidFill>
                <a:latin typeface="微软雅黑" panose="020B0503020204020204" charset="-122"/>
                <a:ea typeface="微软雅黑" panose="020B0503020204020204" charset="-122"/>
                <a:cs typeface="+mn-ea"/>
              </a:endParaRPr>
            </a:p>
          </p:txBody>
        </p:sp>
      </p:grpSp>
      <p:grpSp>
        <p:nvGrpSpPr>
          <p:cNvPr id="66" name="组合 65"/>
          <p:cNvGrpSpPr/>
          <p:nvPr>
            <p:custDataLst>
              <p:tags r:id="rId122"/>
            </p:custDataLst>
          </p:nvPr>
        </p:nvGrpSpPr>
        <p:grpSpPr>
          <a:xfrm>
            <a:off x="9493380" y="4349115"/>
            <a:ext cx="2141987" cy="963930"/>
            <a:chOff x="1717" y="8110"/>
            <a:chExt cx="3889" cy="1518"/>
          </a:xfrm>
          <a:effectLst>
            <a:outerShdw blurRad="50800" dist="38100" dir="5400000" algn="t" rotWithShape="0">
              <a:prstClr val="black">
                <a:alpha val="40000"/>
              </a:prstClr>
            </a:outerShdw>
          </a:effectLst>
        </p:grpSpPr>
        <p:sp>
          <p:nvSpPr>
            <p:cNvPr id="67" name="圆角矩形 66"/>
            <p:cNvSpPr/>
            <p:nvPr>
              <p:custDataLst>
                <p:tags r:id="rId123"/>
              </p:custDataLst>
            </p:nvPr>
          </p:nvSpPr>
          <p:spPr>
            <a:xfrm>
              <a:off x="1717" y="8110"/>
              <a:ext cx="3889" cy="1518"/>
            </a:xfrm>
            <a:prstGeom prst="roundRect">
              <a:avLst>
                <a:gd name="adj" fmla="val 7400"/>
              </a:avLst>
            </a:prstGeom>
            <a:solidFill>
              <a:srgbClr val="0D47A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algn="ctr" defTabSz="914400"/>
              <a:endParaRPr lang="zh-CN" altLang="en-US" sz="2000" b="1" dirty="0"/>
            </a:p>
          </p:txBody>
        </p:sp>
        <p:sp>
          <p:nvSpPr>
            <p:cNvPr id="73" name="文本框 72"/>
            <p:cNvSpPr txBox="1"/>
            <p:nvPr>
              <p:custDataLst>
                <p:tags r:id="rId124"/>
              </p:custDataLst>
            </p:nvPr>
          </p:nvSpPr>
          <p:spPr>
            <a:xfrm>
              <a:off x="1965" y="8191"/>
              <a:ext cx="3553" cy="1355"/>
            </a:xfrm>
            <a:prstGeom prst="rect">
              <a:avLst/>
            </a:prstGeom>
            <a:noFill/>
          </p:spPr>
          <p:txBody>
            <a:bodyPr wrap="square" rtlCol="0">
              <a:spAutoFit/>
            </a:bodyPr>
            <a:p>
              <a:pPr indent="0" algn="ctr" fontAlgn="auto">
                <a:lnSpc>
                  <a:spcPct val="125000"/>
                </a:lnSpc>
                <a:buClrTx/>
                <a:buSzTx/>
                <a:buFontTx/>
              </a:pP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125 </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a:t>
              </a: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a:t>
              </a:r>
              <a:endParaRPr lang="zh-CN" altLang="en-US" sz="2000" b="1" dirty="0">
                <a:solidFill>
                  <a:schemeClr val="bg1"/>
                </a:solidFill>
                <a:latin typeface="微软雅黑" panose="020B0503020204020204" charset="-122"/>
                <a:ea typeface="微软雅黑" panose="020B0503020204020204" charset="-122"/>
                <a:cs typeface="+mn-ea"/>
                <a:sym typeface="Arial" panose="020B0604020202020204"/>
              </a:endParaRPr>
            </a:p>
            <a:p>
              <a:pPr indent="0" algn="ctr" fontAlgn="auto">
                <a:lnSpc>
                  <a:spcPct val="125000"/>
                </a:lnSpc>
                <a:buClrTx/>
                <a:buSzTx/>
                <a:buFontTx/>
              </a:pP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0</a:t>
              </a:r>
              <a:r>
                <a:rPr lang="en-US" altLang="zh-CN" sz="2000" b="1" dirty="0">
                  <a:solidFill>
                    <a:schemeClr val="bg1"/>
                  </a:solidFill>
                  <a:latin typeface="微软雅黑" panose="020B0503020204020204" charset="-122"/>
                  <a:ea typeface="微软雅黑" panose="020B0503020204020204" charset="-122"/>
                  <a:cs typeface="+mn-ea"/>
                  <a:sym typeface="Arial" panose="020B0604020202020204"/>
                </a:rPr>
                <a:t> </a:t>
              </a:r>
              <a:r>
                <a:rPr lang="zh-CN" altLang="en-US" sz="2000" b="1" dirty="0">
                  <a:solidFill>
                    <a:schemeClr val="bg1"/>
                  </a:solidFill>
                  <a:latin typeface="微软雅黑" panose="020B0503020204020204" charset="-122"/>
                  <a:ea typeface="微软雅黑" panose="020B0503020204020204" charset="-122"/>
                  <a:cs typeface="+mn-ea"/>
                  <a:sym typeface="Arial" panose="020B0604020202020204"/>
                </a:rPr>
                <a:t>个特征</a:t>
              </a:r>
              <a:r>
                <a:rPr lang="zh-CN" altLang="en-US" sz="2000" noProof="0" dirty="0">
                  <a:ln>
                    <a:noFill/>
                  </a:ln>
                  <a:solidFill>
                    <a:srgbClr val="0944A7"/>
                  </a:solidFill>
                  <a:effectLst/>
                  <a:uLnTx/>
                  <a:uFillTx/>
                  <a:latin typeface="幼圆" panose="02010509060101010101" charset="-122"/>
                  <a:ea typeface="幼圆" panose="02010509060101010101" charset="-122"/>
                  <a:cs typeface="幼圆" panose="02010509060101010101" charset="-122"/>
                  <a:sym typeface="Arial" panose="020B0604020202020204"/>
                </a:rPr>
                <a:t>征</a:t>
              </a:r>
              <a:endParaRPr lang="zh-CN" altLang="en-US" sz="2000" b="1" dirty="0">
                <a:solidFill>
                  <a:schemeClr val="bg1"/>
                </a:solidFill>
                <a:latin typeface="微软雅黑" panose="020B0503020204020204" charset="-122"/>
                <a:ea typeface="微软雅黑" panose="020B0503020204020204" charset="-122"/>
                <a:cs typeface="+mn-e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6" name="组合 135"/>
          <p:cNvGrpSpPr/>
          <p:nvPr/>
        </p:nvGrpSpPr>
        <p:grpSpPr>
          <a:xfrm>
            <a:off x="429857" y="1017905"/>
            <a:ext cx="11361458" cy="5195888"/>
            <a:chOff x="7397716" y="1315035"/>
            <a:chExt cx="6523938" cy="4624995"/>
          </a:xfrm>
          <a:solidFill>
            <a:srgbClr val="2D6DD2">
              <a:alpha val="22000"/>
            </a:srgbClr>
          </a:solidFill>
          <a:effectLst>
            <a:outerShdw blurRad="50800" dist="38100" dir="2700000" algn="tl" rotWithShape="0">
              <a:prstClr val="black">
                <a:alpha val="40000"/>
              </a:prstClr>
            </a:outerShdw>
          </a:effectLst>
        </p:grpSpPr>
        <p:grpSp>
          <p:nvGrpSpPr>
            <p:cNvPr id="151" name="组合 150"/>
            <p:cNvGrpSpPr/>
            <p:nvPr/>
          </p:nvGrpSpPr>
          <p:grpSpPr>
            <a:xfrm>
              <a:off x="7397716" y="1559761"/>
              <a:ext cx="6523938" cy="4190308"/>
              <a:chOff x="5899977" y="2218479"/>
              <a:chExt cx="6523941" cy="4190313"/>
            </a:xfrm>
            <a:grpFill/>
          </p:grpSpPr>
          <p:sp>
            <p:nvSpPr>
              <p:cNvPr id="66" name="矩形: 圆角 156"/>
              <p:cNvSpPr/>
              <p:nvPr/>
            </p:nvSpPr>
            <p:spPr>
              <a:xfrm>
                <a:off x="5908759" y="2231695"/>
                <a:ext cx="6515159" cy="4177097"/>
              </a:xfrm>
              <a:prstGeom prst="roundRect">
                <a:avLst>
                  <a:gd name="adj" fmla="val 4130"/>
                </a:avLst>
              </a:prstGeom>
              <a:grpFill/>
              <a:ln w="6350">
                <a:solidFill>
                  <a:srgbClr val="1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panose="020B0500000000000000" pitchFamily="34" charset="-122"/>
                  <a:ea typeface="思源黑体" panose="020B0500000000000000" pitchFamily="34" charset="-122"/>
                </a:endParaRPr>
              </a:p>
            </p:txBody>
          </p:sp>
          <p:sp>
            <p:nvSpPr>
              <p:cNvPr id="155" name="任意多边形: 形状 154"/>
              <p:cNvSpPr/>
              <p:nvPr/>
            </p:nvSpPr>
            <p:spPr>
              <a:xfrm>
                <a:off x="5899977" y="2218479"/>
                <a:ext cx="905028" cy="1141873"/>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8255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sp>
            <p:nvSpPr>
              <p:cNvPr id="67" name="任意多边形: 形状 155"/>
              <p:cNvSpPr/>
              <p:nvPr/>
            </p:nvSpPr>
            <p:spPr>
              <a:xfrm rot="10800000">
                <a:off x="11954664" y="5823342"/>
                <a:ext cx="463955" cy="585371"/>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grpSp>
        <p:sp>
          <p:nvSpPr>
            <p:cNvPr id="152" name="任意多边形: 形状 151"/>
            <p:cNvSpPr/>
            <p:nvPr/>
          </p:nvSpPr>
          <p:spPr>
            <a:xfrm rot="3683638" flipH="1" flipV="1">
              <a:off x="7339041" y="5529307"/>
              <a:ext cx="482706" cy="338739"/>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196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153" name="任意多边形: 形状 152"/>
            <p:cNvSpPr/>
            <p:nvPr/>
          </p:nvSpPr>
          <p:spPr>
            <a:xfrm rot="14608203" flipH="1" flipV="1">
              <a:off x="13310866" y="1385260"/>
              <a:ext cx="662664" cy="522214"/>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196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grpSp>
        <p:nvGrpSpPr>
          <p:cNvPr id="19" name="组合 18"/>
          <p:cNvGrpSpPr/>
          <p:nvPr/>
        </p:nvGrpSpPr>
        <p:grpSpPr>
          <a:xfrm>
            <a:off x="778351" y="1731749"/>
            <a:ext cx="10850245" cy="4291330"/>
            <a:chOff x="-4812983" y="2602122"/>
            <a:chExt cx="10850245" cy="4291330"/>
          </a:xfrm>
        </p:grpSpPr>
        <p:sp>
          <p:nvSpPr>
            <p:cNvPr id="20" name="矩形 19"/>
            <p:cNvSpPr/>
            <p:nvPr/>
          </p:nvSpPr>
          <p:spPr>
            <a:xfrm>
              <a:off x="-4812983" y="2602122"/>
              <a:ext cx="10850245" cy="4291330"/>
            </a:xfrm>
            <a:prstGeom prst="rect">
              <a:avLst/>
            </a:prstGeom>
          </p:spPr>
          <p:txBody>
            <a:bodyPr wrap="square">
              <a:no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sym typeface="+mn-ea"/>
                </a:rPr>
                <a:t>在1LIFE ME文件夹里点击LifePredictionSystem.exe，即可运行预测系统软件。也可以选择在github上面下载，里面可以查询历届版本：</a:t>
              </a:r>
              <a:endPar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sym typeface="+mn-ea"/>
              </a:endParaRPr>
            </a:p>
            <a:p>
              <a:pPr marL="0" marR="0" lvl="0" indent="0" algn="just" defTabSz="914400" rtl="0" eaLnBrk="1" fontAlgn="auto" latinLnBrk="0" hangingPunct="1">
                <a:lnSpc>
                  <a:spcPct val="120000"/>
                </a:lnSpc>
                <a:spcBef>
                  <a:spcPts val="0"/>
                </a:spcBef>
                <a:spcAft>
                  <a:spcPts val="0"/>
                </a:spcAft>
                <a:buClrTx/>
                <a:buSzTx/>
                <a:buFontTx/>
                <a:buNone/>
                <a:defRPr/>
              </a:pPr>
              <a:endPar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endParaRPr>
            </a:p>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rPr>
                <a:t>Github:</a:t>
              </a:r>
              <a:endPar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endParaRPr>
            </a:p>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rPr>
                <a:t>https://github.com/WinterSquire/LifePredictionSystem</a:t>
              </a:r>
              <a:endPar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endParaRPr>
            </a:p>
            <a:p>
              <a:pPr marL="0" marR="0" lvl="0" indent="0" algn="just" defTabSz="914400" rtl="0" eaLnBrk="1" fontAlgn="auto" latinLnBrk="0" hangingPunct="1">
                <a:lnSpc>
                  <a:spcPct val="120000"/>
                </a:lnSpc>
                <a:spcBef>
                  <a:spcPts val="0"/>
                </a:spcBef>
                <a:spcAft>
                  <a:spcPts val="0"/>
                </a:spcAft>
                <a:buClrTx/>
                <a:buSzTx/>
                <a:buFontTx/>
                <a:buNone/>
                <a:defRPr/>
              </a:pPr>
              <a:endPar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endParaRPr>
            </a:p>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rPr>
                <a:t>下载zip界面：</a:t>
              </a:r>
              <a:endPar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endParaRPr>
            </a:p>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rPr>
                <a:t>https://ci.appveyor.com/project/WinterSquire/lifepredictionsystem/build/artifacts</a:t>
              </a:r>
              <a:endParaRPr lang="zh-CN" altLang="en-US" sz="2400" b="1" kern="0" spc="-10" dirty="0">
                <a:solidFill>
                  <a:srgbClr val="071F65">
                    <a:alpha val="100000"/>
                  </a:srgbClr>
                </a:solidFill>
                <a:uFillTx/>
                <a:latin typeface="Times New Roman" panose="02020603050405020304" charset="0"/>
                <a:ea typeface="微软雅黑" panose="020B0503020204020204" charset="-122"/>
                <a:cs typeface="微软雅黑" panose="020B0503020204020204" charset="-122"/>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2400" b="1" i="0" kern="0" spc="-10" baseline="0" dirty="0">
                <a:solidFill>
                  <a:srgbClr val="071F65">
                    <a:alpha val="100000"/>
                  </a:srgbClr>
                </a:solidFill>
                <a:uFillTx/>
                <a:latin typeface="Times New Roman" panose="02020603050405020304" charset="0"/>
                <a:ea typeface="微软雅黑" panose="020B0503020204020204" charset="-122"/>
                <a:cs typeface="微软雅黑" panose="020B0503020204020204" charset="-122"/>
                <a:sym typeface="Arial" panose="020B0604020202020204"/>
              </a:endParaRPr>
            </a:p>
          </p:txBody>
        </p:sp>
        <p:sp>
          <p:nvSpPr>
            <p:cNvPr id="21" name="矩形 20"/>
            <p:cNvSpPr/>
            <p:nvPr/>
          </p:nvSpPr>
          <p:spPr>
            <a:xfrm>
              <a:off x="874713" y="3325188"/>
              <a:ext cx="2241974" cy="423545"/>
            </a:xfrm>
            <a:prstGeom prst="rect">
              <a:avLst/>
            </a:prstGeom>
          </p:spPr>
          <p:txBody>
            <a:bodyPr wrap="square">
              <a:sp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0944A7"/>
                </a:solidFill>
                <a:effectLst/>
                <a:uLnTx/>
                <a:uFillTx/>
                <a:latin typeface="Arial" panose="020B0604020202020204"/>
                <a:ea typeface="微软雅黑" panose="020B0503020204020204" charset="-122"/>
                <a:sym typeface="Arial" panose="020B0604020202020204"/>
              </a:endParaRPr>
            </a:p>
          </p:txBody>
        </p:sp>
      </p:grpSp>
      <p:grpSp>
        <p:nvGrpSpPr>
          <p:cNvPr id="34" name="组合 33"/>
          <p:cNvGrpSpPr/>
          <p:nvPr/>
        </p:nvGrpSpPr>
        <p:grpSpPr>
          <a:xfrm>
            <a:off x="429895" y="401320"/>
            <a:ext cx="544830" cy="390525"/>
            <a:chOff x="243" y="562"/>
            <a:chExt cx="858" cy="615"/>
          </a:xfrm>
        </p:grpSpPr>
        <p:sp>
          <p:nvSpPr>
            <p:cNvPr id="35" name="圆角矩形 34"/>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36" name="圆角矩形 35"/>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37"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2"/>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3"/>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4"/>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5"/>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6"/>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7"/>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8"/>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9"/>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0"/>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1"/>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2"/>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3"/>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4"/>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5"/>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6"/>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17"/>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18"/>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19"/>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0"/>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1"/>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iş1iďê"/>
              <p:cNvSpPr/>
              <p:nvPr>
                <p:custDataLst>
                  <p:tags r:id="rId22"/>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3"/>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4"/>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5"/>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9" name="íś1îḑê"/>
              <p:cNvSpPr/>
              <p:nvPr>
                <p:custDataLst>
                  <p:tags r:id="rId26"/>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27"/>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28"/>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29"/>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0"/>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1"/>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2"/>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3"/>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0" name="îSľíḍè"/>
              <p:cNvSpPr/>
              <p:nvPr>
                <p:custDataLst>
                  <p:tags r:id="rId34"/>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5"/>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ïš1iďe"/>
              <p:cNvSpPr/>
              <p:nvPr>
                <p:custDataLst>
                  <p:tags r:id="rId36"/>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2" name="íṧḷïďe"/>
              <p:cNvSpPr/>
              <p:nvPr>
                <p:custDataLst>
                  <p:tags r:id="rId37"/>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íṥḷíḑê"/>
              <p:cNvSpPr/>
              <p:nvPr>
                <p:custDataLst>
                  <p:tags r:id="rId38"/>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ïṧḻíḑê"/>
              <p:cNvSpPr/>
              <p:nvPr>
                <p:custDataLst>
                  <p:tags r:id="rId39"/>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ïsḷiḋê"/>
              <p:cNvSpPr/>
              <p:nvPr>
                <p:custDataLst>
                  <p:tags r:id="rId40"/>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1"/>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2"/>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3"/>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4"/>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5"/>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6"/>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47"/>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48"/>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49"/>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0"/>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1"/>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iŝļïḍè"/>
              <p:cNvSpPr/>
              <p:nvPr>
                <p:custDataLst>
                  <p:tags r:id="rId52"/>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7" name="íṩ1îḑè"/>
              <p:cNvSpPr/>
              <p:nvPr>
                <p:custDataLst>
                  <p:tags r:id="rId53"/>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8" name="i$ḻíḑé"/>
              <p:cNvSpPr/>
              <p:nvPr>
                <p:custDataLst>
                  <p:tags r:id="rId54"/>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9" name="îṩļiḍê"/>
              <p:cNvSpPr/>
              <p:nvPr>
                <p:custDataLst>
                  <p:tags r:id="rId55"/>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6"/>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57"/>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58"/>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59"/>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0"/>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1"/>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2"/>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3"/>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4"/>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5"/>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6"/>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67"/>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68"/>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69"/>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0"/>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1"/>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2"/>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3"/>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4"/>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5"/>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6"/>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77"/>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78"/>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79"/>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0"/>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1"/>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2"/>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3"/>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4"/>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5"/>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6"/>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87"/>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88"/>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89"/>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0"/>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1"/>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2"/>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3"/>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4"/>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5"/>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6"/>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97"/>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98"/>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99"/>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0"/>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50" name="文本框 49"/>
          <p:cNvSpPr txBox="1"/>
          <p:nvPr/>
        </p:nvSpPr>
        <p:spPr>
          <a:xfrm>
            <a:off x="1137920" y="313055"/>
            <a:ext cx="638365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使用</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说明</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6" name="组合 135"/>
          <p:cNvGrpSpPr/>
          <p:nvPr/>
        </p:nvGrpSpPr>
        <p:grpSpPr>
          <a:xfrm>
            <a:off x="265430" y="572135"/>
            <a:ext cx="11690985" cy="6285865"/>
            <a:chOff x="7392633" y="1315035"/>
            <a:chExt cx="6529021" cy="4606059"/>
          </a:xfrm>
          <a:solidFill>
            <a:srgbClr val="2D6DD2">
              <a:alpha val="50000"/>
            </a:srgbClr>
          </a:solidFill>
        </p:grpSpPr>
        <p:grpSp>
          <p:nvGrpSpPr>
            <p:cNvPr id="151" name="组合 150"/>
            <p:cNvGrpSpPr/>
            <p:nvPr/>
          </p:nvGrpSpPr>
          <p:grpSpPr>
            <a:xfrm>
              <a:off x="7397716" y="1559761"/>
              <a:ext cx="6523938" cy="4190308"/>
              <a:chOff x="5899977" y="2218479"/>
              <a:chExt cx="6523941" cy="4190313"/>
            </a:xfrm>
            <a:grpFill/>
          </p:grpSpPr>
          <p:sp>
            <p:nvSpPr>
              <p:cNvPr id="66" name="矩形: 圆角 156"/>
              <p:cNvSpPr/>
              <p:nvPr/>
            </p:nvSpPr>
            <p:spPr>
              <a:xfrm>
                <a:off x="5908759" y="2231695"/>
                <a:ext cx="6515159" cy="4177097"/>
              </a:xfrm>
              <a:prstGeom prst="roundRect">
                <a:avLst>
                  <a:gd name="adj" fmla="val 4130"/>
                </a:avLst>
              </a:prstGeom>
              <a:grpFill/>
              <a:ln w="6350">
                <a:solidFill>
                  <a:srgbClr val="1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panose="020B0500000000000000" pitchFamily="34" charset="-122"/>
                  <a:ea typeface="思源黑体" panose="020B0500000000000000" pitchFamily="34" charset="-122"/>
                </a:endParaRPr>
              </a:p>
            </p:txBody>
          </p:sp>
          <p:sp>
            <p:nvSpPr>
              <p:cNvPr id="155" name="任意多边形: 形状 154"/>
              <p:cNvSpPr/>
              <p:nvPr/>
            </p:nvSpPr>
            <p:spPr>
              <a:xfrm>
                <a:off x="5899977" y="2218479"/>
                <a:ext cx="905028" cy="1141873"/>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grp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sp>
            <p:nvSpPr>
              <p:cNvPr id="67" name="任意多边形: 形状 155"/>
              <p:cNvSpPr/>
              <p:nvPr/>
            </p:nvSpPr>
            <p:spPr>
              <a:xfrm rot="10800000">
                <a:off x="11954664" y="5823342"/>
                <a:ext cx="463955" cy="585371"/>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grp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grpSp>
        <p:sp>
          <p:nvSpPr>
            <p:cNvPr id="152" name="任意多边形: 形状 151"/>
            <p:cNvSpPr/>
            <p:nvPr/>
          </p:nvSpPr>
          <p:spPr>
            <a:xfrm rot="3683638" flipH="1" flipV="1">
              <a:off x="7343962" y="5510496"/>
              <a:ext cx="459268" cy="361927"/>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1966F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153" name="任意多边形: 形状 152"/>
            <p:cNvSpPr/>
            <p:nvPr/>
          </p:nvSpPr>
          <p:spPr>
            <a:xfrm rot="14608203" flipH="1" flipV="1">
              <a:off x="13310866" y="1385260"/>
              <a:ext cx="662664" cy="522214"/>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1966F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sp>
        <p:nvSpPr>
          <p:cNvPr id="33" name="矩形 32"/>
          <p:cNvSpPr/>
          <p:nvPr/>
        </p:nvSpPr>
        <p:spPr>
          <a:xfrm>
            <a:off x="-635" y="0"/>
            <a:ext cx="1219263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cstate="screen"/>
          <a:stretch>
            <a:fillRect/>
          </a:stretch>
        </p:blipFill>
        <p:spPr>
          <a:xfrm>
            <a:off x="483235" y="1225550"/>
            <a:ext cx="6534785" cy="5361305"/>
          </a:xfrm>
          <a:prstGeom prst="rect">
            <a:avLst/>
          </a:prstGeom>
          <a:effectLst>
            <a:outerShdw blurRad="50800" dist="38100" dir="2700000" algn="tl" rotWithShape="0">
              <a:prstClr val="black">
                <a:alpha val="40000"/>
              </a:prstClr>
            </a:outerShdw>
          </a:effectLst>
        </p:spPr>
      </p:pic>
      <p:pic>
        <p:nvPicPr>
          <p:cNvPr id="5" name="图片 1"/>
          <p:cNvPicPr>
            <a:picLocks noChangeAspect="1"/>
          </p:cNvPicPr>
          <p:nvPr>
            <p:ph type="pic" sz="quarter" idx="10"/>
            <p:custDataLst>
              <p:tags r:id="rId2"/>
            </p:custDataLst>
          </p:nvPr>
        </p:nvPicPr>
        <p:blipFill>
          <a:blip r:embed="rId3"/>
          <a:stretch>
            <a:fillRect/>
          </a:stretch>
        </p:blipFill>
        <p:spPr>
          <a:xfrm>
            <a:off x="729615" y="1497330"/>
            <a:ext cx="6005195" cy="3384550"/>
          </a:xfrm>
          <a:prstGeom prst="rect">
            <a:avLst/>
          </a:prstGeom>
          <a:noFill/>
          <a:ln>
            <a:noFill/>
          </a:ln>
        </p:spPr>
      </p:pic>
      <p:grpSp>
        <p:nvGrpSpPr>
          <p:cNvPr id="34" name="组合 33"/>
          <p:cNvGrpSpPr/>
          <p:nvPr/>
        </p:nvGrpSpPr>
        <p:grpSpPr>
          <a:xfrm>
            <a:off x="429895" y="401320"/>
            <a:ext cx="544830" cy="390525"/>
            <a:chOff x="243" y="562"/>
            <a:chExt cx="858" cy="615"/>
          </a:xfrm>
        </p:grpSpPr>
        <p:sp>
          <p:nvSpPr>
            <p:cNvPr id="35" name="圆角矩形 34"/>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36" name="圆角矩形 35"/>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37"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5"/>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6"/>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7"/>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8"/>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9"/>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0"/>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1"/>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2"/>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3"/>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4"/>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5"/>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6"/>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7"/>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8"/>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9"/>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0"/>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1"/>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2"/>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3"/>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4"/>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iş1iďê"/>
              <p:cNvSpPr/>
              <p:nvPr>
                <p:custDataLst>
                  <p:tags r:id="rId25"/>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6"/>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7"/>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8"/>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9" name="íś1îḑê"/>
              <p:cNvSpPr/>
              <p:nvPr>
                <p:custDataLst>
                  <p:tags r:id="rId29"/>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0"/>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1"/>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2"/>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3"/>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4"/>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5"/>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6"/>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0" name="îSľíḍè"/>
              <p:cNvSpPr/>
              <p:nvPr>
                <p:custDataLst>
                  <p:tags r:id="rId37"/>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8"/>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ïš1iďe"/>
              <p:cNvSpPr/>
              <p:nvPr>
                <p:custDataLst>
                  <p:tags r:id="rId39"/>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2" name="íṧḷïďe"/>
              <p:cNvSpPr/>
              <p:nvPr>
                <p:custDataLst>
                  <p:tags r:id="rId40"/>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íṥḷíḑê"/>
              <p:cNvSpPr/>
              <p:nvPr>
                <p:custDataLst>
                  <p:tags r:id="rId41"/>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ïṧḻíḑê"/>
              <p:cNvSpPr/>
              <p:nvPr>
                <p:custDataLst>
                  <p:tags r:id="rId42"/>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ïsḷiḋê"/>
              <p:cNvSpPr/>
              <p:nvPr>
                <p:custDataLst>
                  <p:tags r:id="rId43"/>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4"/>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5"/>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6"/>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7"/>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8"/>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9"/>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0"/>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1"/>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2"/>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3"/>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4"/>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iŝļïḍè"/>
              <p:cNvSpPr/>
              <p:nvPr>
                <p:custDataLst>
                  <p:tags r:id="rId55"/>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7" name="íṩ1îḑè"/>
              <p:cNvSpPr/>
              <p:nvPr>
                <p:custDataLst>
                  <p:tags r:id="rId56"/>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8" name="i$ḻíḑé"/>
              <p:cNvSpPr/>
              <p:nvPr>
                <p:custDataLst>
                  <p:tags r:id="rId57"/>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9" name="îṩļiḍê"/>
              <p:cNvSpPr/>
              <p:nvPr>
                <p:custDataLst>
                  <p:tags r:id="rId58"/>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9"/>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0"/>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1"/>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2"/>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3"/>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4"/>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5"/>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6"/>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7"/>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8"/>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9"/>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0"/>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1"/>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2"/>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3"/>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4"/>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5"/>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6"/>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7"/>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8"/>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9"/>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0"/>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1"/>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2"/>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3"/>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4"/>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5"/>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6"/>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7"/>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8"/>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9"/>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0"/>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1"/>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2"/>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3"/>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4"/>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5"/>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6"/>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7"/>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8"/>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9"/>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0"/>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1"/>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2"/>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3"/>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50" name="文本框 49"/>
          <p:cNvSpPr txBox="1"/>
          <p:nvPr/>
        </p:nvSpPr>
        <p:spPr>
          <a:xfrm>
            <a:off x="1137920" y="313055"/>
            <a:ext cx="638365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使用</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说明</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grpSp>
        <p:nvGrpSpPr>
          <p:cNvPr id="6" name="组合 5"/>
          <p:cNvGrpSpPr/>
          <p:nvPr/>
        </p:nvGrpSpPr>
        <p:grpSpPr>
          <a:xfrm>
            <a:off x="7315746" y="2483631"/>
            <a:ext cx="4398010" cy="2849245"/>
            <a:chOff x="7035076" y="1688611"/>
            <a:chExt cx="4398010" cy="2849245"/>
          </a:xfrm>
          <a:effectLst>
            <a:outerShdw blurRad="50800" dist="38100" dir="2700000" algn="tl" rotWithShape="0">
              <a:prstClr val="black">
                <a:alpha val="40000"/>
              </a:prstClr>
            </a:outerShdw>
          </a:effectLst>
        </p:grpSpPr>
        <p:sp>
          <p:nvSpPr>
            <p:cNvPr id="84" name="矩形标注 83"/>
            <p:cNvSpPr/>
            <p:nvPr/>
          </p:nvSpPr>
          <p:spPr>
            <a:xfrm flipH="1">
              <a:off x="7057936" y="1688611"/>
              <a:ext cx="4375150" cy="2849245"/>
            </a:xfrm>
            <a:prstGeom prst="wedgeRectCallout">
              <a:avLst>
                <a:gd name="adj1" fmla="val 72516"/>
                <a:gd name="adj2" fmla="val -23350"/>
              </a:avLst>
            </a:prstGeom>
            <a:solidFill>
              <a:srgbClr val="0D47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a:solidFill>
                  <a:prstClr val="white"/>
                </a:solidFill>
                <a:latin typeface="Arial" panose="020B0604020202020204"/>
                <a:ea typeface="微软雅黑" panose="020B0503020204020204" charset="-122"/>
                <a:sym typeface="Arial" panose="020B0604020202020204"/>
              </a:endParaRPr>
            </a:p>
          </p:txBody>
        </p:sp>
        <p:grpSp>
          <p:nvGrpSpPr>
            <p:cNvPr id="23" name="组合 22"/>
            <p:cNvGrpSpPr/>
            <p:nvPr/>
          </p:nvGrpSpPr>
          <p:grpSpPr>
            <a:xfrm>
              <a:off x="7035076" y="1960447"/>
              <a:ext cx="4167504" cy="2306320"/>
              <a:chOff x="874713" y="2907557"/>
              <a:chExt cx="4167504" cy="2306320"/>
            </a:xfrm>
          </p:grpSpPr>
          <p:sp>
            <p:nvSpPr>
              <p:cNvPr id="24" name="矩形 23"/>
              <p:cNvSpPr/>
              <p:nvPr/>
            </p:nvSpPr>
            <p:spPr>
              <a:xfrm>
                <a:off x="1110932" y="2907557"/>
                <a:ext cx="3931285" cy="2306320"/>
              </a:xfrm>
              <a:prstGeom prst="rect">
                <a:avLst/>
              </a:prstGeom>
            </p:spPr>
            <p:txBody>
              <a:bodyPr wrap="square">
                <a:sp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幼圆" panose="02010509060101010101" charset="-122"/>
                    <a:ea typeface="幼圆" panose="02010509060101010101" charset="-122"/>
                    <a:cs typeface="幼圆" panose="02010509060101010101" charset="-122"/>
                    <a:sym typeface="Arial" panose="020B0604020202020204"/>
                  </a:rPr>
                  <a:t>选择预测的原始数据提供在：./script/data目录里,当选择CNN，则在CNN文件夹里，当选择KNN，则在KNN文件夹里。</a:t>
                </a:r>
                <a:endParaRPr kumimoji="0" lang="zh-CN" altLang="en-US" sz="2400" b="1" i="0" u="none" strike="noStrike" kern="1200" cap="none" spc="0" normalizeH="0" baseline="0" noProof="0" dirty="0">
                  <a:ln>
                    <a:noFill/>
                  </a:ln>
                  <a:solidFill>
                    <a:prstClr val="white"/>
                  </a:solidFill>
                  <a:effectLst/>
                  <a:uLnTx/>
                  <a:uFillTx/>
                  <a:latin typeface="幼圆" panose="02010509060101010101" charset="-122"/>
                  <a:ea typeface="幼圆" panose="02010509060101010101" charset="-122"/>
                  <a:cs typeface="幼圆" panose="02010509060101010101" charset="-122"/>
                  <a:sym typeface="Arial" panose="020B0604020202020204"/>
                </a:endParaRPr>
              </a:p>
            </p:txBody>
          </p:sp>
          <p:sp>
            <p:nvSpPr>
              <p:cNvPr id="25" name="矩形 24"/>
              <p:cNvSpPr/>
              <p:nvPr/>
            </p:nvSpPr>
            <p:spPr>
              <a:xfrm>
                <a:off x="874713" y="3325188"/>
                <a:ext cx="2241974" cy="423545"/>
              </a:xfrm>
              <a:prstGeom prst="rect">
                <a:avLst/>
              </a:prstGeom>
            </p:spPr>
            <p:txBody>
              <a:bodyPr wrap="square">
                <a:sp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635" y="0"/>
            <a:ext cx="1219263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cstate="screen"/>
          <a:stretch>
            <a:fillRect/>
          </a:stretch>
        </p:blipFill>
        <p:spPr>
          <a:xfrm>
            <a:off x="462000" y="1224912"/>
            <a:ext cx="5310786" cy="4356965"/>
          </a:xfrm>
          <a:prstGeom prst="rect">
            <a:avLst/>
          </a:prstGeom>
          <a:effectLst>
            <a:outerShdw blurRad="50800" dist="38100" dir="2700000" algn="tl" rotWithShape="0">
              <a:prstClr val="black">
                <a:alpha val="40000"/>
              </a:prstClr>
            </a:outerShdw>
          </a:effectLst>
        </p:spPr>
      </p:pic>
      <p:pic>
        <p:nvPicPr>
          <p:cNvPr id="3" name="图片 2"/>
          <p:cNvPicPr>
            <a:picLocks noChangeAspect="1"/>
          </p:cNvPicPr>
          <p:nvPr>
            <p:custDataLst>
              <p:tags r:id="rId2"/>
            </p:custDataLst>
          </p:nvPr>
        </p:nvPicPr>
        <p:blipFill>
          <a:blip r:embed="rId1" cstate="screen"/>
          <a:stretch>
            <a:fillRect/>
          </a:stretch>
        </p:blipFill>
        <p:spPr>
          <a:xfrm>
            <a:off x="6427825" y="1224912"/>
            <a:ext cx="5310786" cy="4356965"/>
          </a:xfrm>
          <a:prstGeom prst="rect">
            <a:avLst/>
          </a:prstGeom>
          <a:effectLst>
            <a:outerShdw blurRad="50800" dist="38100" dir="2700000" algn="tl" rotWithShape="0">
              <a:prstClr val="black">
                <a:alpha val="40000"/>
              </a:prstClr>
            </a:outerShdw>
          </a:effectLst>
        </p:spPr>
      </p:pic>
      <p:pic>
        <p:nvPicPr>
          <p:cNvPr id="8" name="图片 3"/>
          <p:cNvPicPr>
            <a:picLocks noChangeAspect="1"/>
          </p:cNvPicPr>
          <p:nvPr>
            <p:custDataLst>
              <p:tags r:id="rId3"/>
            </p:custDataLst>
          </p:nvPr>
        </p:nvPicPr>
        <p:blipFill>
          <a:blip r:embed="rId4"/>
          <a:stretch>
            <a:fillRect/>
          </a:stretch>
        </p:blipFill>
        <p:spPr>
          <a:xfrm>
            <a:off x="6606540" y="1383665"/>
            <a:ext cx="4926330" cy="2852420"/>
          </a:xfrm>
          <a:prstGeom prst="rect">
            <a:avLst/>
          </a:prstGeom>
          <a:noFill/>
          <a:ln>
            <a:noFill/>
          </a:ln>
        </p:spPr>
      </p:pic>
      <p:grpSp>
        <p:nvGrpSpPr>
          <p:cNvPr id="6" name="组合 5"/>
          <p:cNvGrpSpPr/>
          <p:nvPr/>
        </p:nvGrpSpPr>
        <p:grpSpPr>
          <a:xfrm>
            <a:off x="5126355" y="5252720"/>
            <a:ext cx="6758305" cy="1440180"/>
            <a:chOff x="6298347" y="2225821"/>
            <a:chExt cx="4801452" cy="1440017"/>
          </a:xfrm>
          <a:effectLst>
            <a:outerShdw blurRad="50800" dist="38100" dir="2700000" algn="tl" rotWithShape="0">
              <a:prstClr val="black">
                <a:alpha val="40000"/>
              </a:prstClr>
            </a:outerShdw>
          </a:effectLst>
        </p:grpSpPr>
        <p:sp>
          <p:nvSpPr>
            <p:cNvPr id="84" name="矩形标注 83"/>
            <p:cNvSpPr/>
            <p:nvPr>
              <p:custDataLst>
                <p:tags r:id="rId5"/>
              </p:custDataLst>
            </p:nvPr>
          </p:nvSpPr>
          <p:spPr>
            <a:xfrm flipH="1">
              <a:off x="6298347" y="2225821"/>
              <a:ext cx="4801452" cy="1440017"/>
            </a:xfrm>
            <a:prstGeom prst="wedgeRectCallout">
              <a:avLst>
                <a:gd name="adj1" fmla="val 68525"/>
                <a:gd name="adj2" fmla="val -43162"/>
              </a:avLst>
            </a:prstGeom>
            <a:solidFill>
              <a:srgbClr val="0D47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2400">
                <a:solidFill>
                  <a:prstClr val="white"/>
                </a:solidFill>
                <a:latin typeface="Arial" panose="020B0604020202020204"/>
                <a:ea typeface="微软雅黑" panose="020B0503020204020204" charset="-122"/>
                <a:sym typeface="Arial" panose="020B0604020202020204"/>
              </a:endParaRPr>
            </a:p>
          </p:txBody>
        </p:sp>
        <p:sp>
          <p:nvSpPr>
            <p:cNvPr id="24" name="矩形 23"/>
            <p:cNvSpPr/>
            <p:nvPr>
              <p:custDataLst>
                <p:tags r:id="rId6"/>
              </p:custDataLst>
            </p:nvPr>
          </p:nvSpPr>
          <p:spPr>
            <a:xfrm>
              <a:off x="6424214" y="2319791"/>
              <a:ext cx="4482498" cy="1270491"/>
            </a:xfrm>
            <a:prstGeom prst="rect">
              <a:avLst/>
            </a:prstGeom>
          </p:spPr>
          <p:txBody>
            <a:bodyPr wrap="square">
              <a:noAutofit/>
              <a:scene3d>
                <a:camera prst="orthographicFront"/>
                <a:lightRig rig="threePt" dir="t"/>
              </a:scene3d>
              <a:sp3d contourW="12700"/>
            </a:bodyPr>
            <a:p>
              <a:pPr marR="0" lvl="0" indent="0" algn="just" defTabSz="914400" rtl="0" fontAlgn="auto">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幼圆" panose="02010509060101010101" charset="-122"/>
                  <a:ea typeface="幼圆" panose="02010509060101010101" charset="-122"/>
                  <a:cs typeface="幼圆" panose="02010509060101010101" charset="-122"/>
                  <a:sym typeface="Arial" panose="020B0604020202020204"/>
                </a:rPr>
                <a:t>在使用KNN时，因为选择的是四分类，则要在右上角界面选择第几类，再选择相应的文件，即可点击预测。</a:t>
              </a:r>
              <a:endParaRPr kumimoji="0" lang="zh-CN" altLang="en-US" sz="2400" b="1" i="0" u="none" strike="noStrike" kern="1200" cap="none" spc="0" normalizeH="0" baseline="0" noProof="0" dirty="0">
                <a:ln>
                  <a:noFill/>
                </a:ln>
                <a:solidFill>
                  <a:prstClr val="white"/>
                </a:solidFill>
                <a:effectLst/>
                <a:uLnTx/>
                <a:uFillTx/>
                <a:latin typeface="幼圆" panose="02010509060101010101" charset="-122"/>
                <a:ea typeface="幼圆" panose="02010509060101010101" charset="-122"/>
                <a:cs typeface="幼圆" panose="02010509060101010101" charset="-122"/>
                <a:sym typeface="Arial" panose="020B0604020202020204"/>
              </a:endParaRPr>
            </a:p>
          </p:txBody>
        </p:sp>
      </p:grpSp>
      <p:pic>
        <p:nvPicPr>
          <p:cNvPr id="9" name="图片 2"/>
          <p:cNvPicPr>
            <a:picLocks noChangeAspect="1"/>
          </p:cNvPicPr>
          <p:nvPr>
            <p:ph type="pic" sz="quarter" idx="10"/>
            <p:custDataLst>
              <p:tags r:id="rId7"/>
            </p:custDataLst>
          </p:nvPr>
        </p:nvPicPr>
        <p:blipFill>
          <a:blip r:embed="rId8"/>
          <a:stretch>
            <a:fillRect/>
          </a:stretch>
        </p:blipFill>
        <p:spPr>
          <a:xfrm>
            <a:off x="636905" y="1443990"/>
            <a:ext cx="4914900" cy="1640840"/>
          </a:xfrm>
          <a:prstGeom prst="rect">
            <a:avLst/>
          </a:prstGeom>
          <a:noFill/>
          <a:ln>
            <a:noFill/>
          </a:ln>
        </p:spPr>
      </p:pic>
      <p:sp>
        <p:nvSpPr>
          <p:cNvPr id="10" name="矩形 9"/>
          <p:cNvSpPr/>
          <p:nvPr/>
        </p:nvSpPr>
        <p:spPr>
          <a:xfrm>
            <a:off x="636905" y="2553970"/>
            <a:ext cx="4891405" cy="166497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4" name="组合 33"/>
          <p:cNvGrpSpPr/>
          <p:nvPr/>
        </p:nvGrpSpPr>
        <p:grpSpPr>
          <a:xfrm>
            <a:off x="429895" y="401320"/>
            <a:ext cx="544830" cy="390525"/>
            <a:chOff x="243" y="562"/>
            <a:chExt cx="858" cy="615"/>
          </a:xfrm>
        </p:grpSpPr>
        <p:sp>
          <p:nvSpPr>
            <p:cNvPr id="35" name="圆角矩形 34"/>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36" name="圆角矩形 35"/>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37"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9"/>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10"/>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11"/>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12"/>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13"/>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14"/>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5"/>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6"/>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7"/>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8"/>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9"/>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20"/>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21"/>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22"/>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23"/>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24"/>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5"/>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6"/>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7"/>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8"/>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9"/>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iş1iďê"/>
              <p:cNvSpPr/>
              <p:nvPr>
                <p:custDataLst>
                  <p:tags r:id="rId30"/>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31"/>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32"/>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33"/>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9" name="íś1îḑê"/>
              <p:cNvSpPr/>
              <p:nvPr>
                <p:custDataLst>
                  <p:tags r:id="rId34"/>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5"/>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6"/>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7"/>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8"/>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9"/>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40"/>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41"/>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0" name="îSľíḍè"/>
              <p:cNvSpPr/>
              <p:nvPr>
                <p:custDataLst>
                  <p:tags r:id="rId42"/>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43"/>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ïš1iďe"/>
              <p:cNvSpPr/>
              <p:nvPr>
                <p:custDataLst>
                  <p:tags r:id="rId44"/>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2" name="íṧḷïďe"/>
              <p:cNvSpPr/>
              <p:nvPr>
                <p:custDataLst>
                  <p:tags r:id="rId45"/>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íṥḷíḑê"/>
              <p:cNvSpPr/>
              <p:nvPr>
                <p:custDataLst>
                  <p:tags r:id="rId46"/>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ïṧḻíḑê"/>
              <p:cNvSpPr/>
              <p:nvPr>
                <p:custDataLst>
                  <p:tags r:id="rId47"/>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ïsḷiḋê"/>
              <p:cNvSpPr/>
              <p:nvPr>
                <p:custDataLst>
                  <p:tags r:id="rId48"/>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9"/>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50"/>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51"/>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52"/>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53"/>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54"/>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5"/>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6"/>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7"/>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8"/>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9"/>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iŝļïḍè"/>
              <p:cNvSpPr/>
              <p:nvPr>
                <p:custDataLst>
                  <p:tags r:id="rId60"/>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7" name="íṩ1îḑè"/>
              <p:cNvSpPr/>
              <p:nvPr>
                <p:custDataLst>
                  <p:tags r:id="rId61"/>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8" name="i$ḻíḑé"/>
              <p:cNvSpPr/>
              <p:nvPr>
                <p:custDataLst>
                  <p:tags r:id="rId62"/>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9" name="îṩļiḍê"/>
              <p:cNvSpPr/>
              <p:nvPr>
                <p:custDataLst>
                  <p:tags r:id="rId63"/>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64"/>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5"/>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6"/>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7"/>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8"/>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9"/>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70"/>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71"/>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72"/>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73"/>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74"/>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5"/>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6"/>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7"/>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8"/>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9"/>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80"/>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81"/>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82"/>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83"/>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84"/>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5"/>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6"/>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7"/>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8"/>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9"/>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90"/>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91"/>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92"/>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93"/>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94"/>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5"/>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6"/>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7"/>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8"/>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9"/>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100"/>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101"/>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102"/>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103"/>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104"/>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5"/>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6"/>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7"/>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8"/>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50" name="文本框 49"/>
          <p:cNvSpPr txBox="1"/>
          <p:nvPr/>
        </p:nvSpPr>
        <p:spPr>
          <a:xfrm>
            <a:off x="1137920" y="313055"/>
            <a:ext cx="638365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使用</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说明</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图片 18" descr="图片2"/>
          <p:cNvPicPr>
            <a:picLocks noChangeAspect="1"/>
          </p:cNvPicPr>
          <p:nvPr/>
        </p:nvPicPr>
        <p:blipFill>
          <a:blip r:embed="rId1"/>
          <a:stretch>
            <a:fillRect/>
          </a:stretch>
        </p:blipFill>
        <p:spPr>
          <a:xfrm>
            <a:off x="0" y="3810"/>
            <a:ext cx="12192000" cy="6940550"/>
          </a:xfrm>
          <a:prstGeom prst="rect">
            <a:avLst/>
          </a:prstGeom>
        </p:spPr>
      </p:pic>
      <p:sp>
        <p:nvSpPr>
          <p:cNvPr id="33" name="文本框 32"/>
          <p:cNvSpPr txBox="1"/>
          <p:nvPr/>
        </p:nvSpPr>
        <p:spPr>
          <a:xfrm>
            <a:off x="490855" y="5215890"/>
            <a:ext cx="5185410" cy="768350"/>
          </a:xfrm>
          <a:prstGeom prst="rect">
            <a:avLst/>
          </a:prstGeom>
          <a:noFill/>
          <a:ln>
            <a:noFill/>
          </a:ln>
          <a:effectLst>
            <a:outerShdw blurRad="50800" dist="38100" dir="2700000" algn="tl" rotWithShape="0">
              <a:prstClr val="black">
                <a:alpha val="40000"/>
              </a:prstClr>
            </a:outerShdw>
          </a:effectLst>
        </p:spPr>
        <p:txBody>
          <a:bodyPr wrap="square">
            <a:spAutoFit/>
          </a:bodyPr>
          <a:p>
            <a:pPr algn="r"/>
            <a:r>
              <a:rPr lang="en-US" altLang="zh-CN" sz="4400" b="1" dirty="0">
                <a:ln w="6350">
                  <a:noFill/>
                </a:ln>
                <a:solidFill>
                  <a:srgbClr val="2D6DD2"/>
                </a:solidFill>
                <a:effectLst/>
                <a:ea typeface="汉仪旗黑X1-95W" panose="00020600040101010101" pitchFamily="18" charset="-122"/>
                <a:cs typeface="+mn-lt"/>
                <a:sym typeface="汉仪旗黑X1-85W" panose="00020600040101010101" pitchFamily="18" charset="-122"/>
              </a:rPr>
              <a:t>CONTENTS</a:t>
            </a:r>
            <a:endParaRPr lang="en-US" altLang="zh-CN" sz="4400" b="1" dirty="0">
              <a:ln w="6350">
                <a:noFill/>
              </a:ln>
              <a:solidFill>
                <a:srgbClr val="2D6DD2"/>
              </a:solidFill>
              <a:effectLst/>
              <a:ea typeface="汉仪旗黑X1-95W" panose="00020600040101010101" pitchFamily="18" charset="-122"/>
              <a:cs typeface="+mn-lt"/>
              <a:sym typeface="汉仪旗黑X1-85W" panose="00020600040101010101" pitchFamily="18" charset="-122"/>
            </a:endParaRPr>
          </a:p>
        </p:txBody>
      </p:sp>
      <p:sp>
        <p:nvSpPr>
          <p:cNvPr id="34" name="文本框 33"/>
          <p:cNvSpPr txBox="1"/>
          <p:nvPr/>
        </p:nvSpPr>
        <p:spPr>
          <a:xfrm>
            <a:off x="3138805" y="3941445"/>
            <a:ext cx="2076450" cy="1014730"/>
          </a:xfrm>
          <a:prstGeom prst="rect">
            <a:avLst/>
          </a:prstGeom>
          <a:noFill/>
          <a:effectLst>
            <a:outerShdw blurRad="50800" dist="38100" dir="2700000" algn="tl" rotWithShape="0">
              <a:prstClr val="black">
                <a:alpha val="40000"/>
              </a:prstClr>
            </a:outerShdw>
          </a:effectLst>
        </p:spPr>
        <p:txBody>
          <a:bodyPr wrap="square">
            <a:spAutoFit/>
          </a:bodyPr>
          <a:p>
            <a:pPr algn="r"/>
            <a:r>
              <a:rPr lang="zh-CN" altLang="en-US" sz="60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rPr>
              <a:t>目</a:t>
            </a:r>
            <a:r>
              <a:rPr lang="en-US" altLang="zh-CN" sz="60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rPr>
              <a:t> </a:t>
            </a:r>
            <a:r>
              <a:rPr lang="zh-CN" altLang="en-US" sz="60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rPr>
              <a:t>录</a:t>
            </a:r>
            <a:endParaRPr lang="zh-CN" altLang="en-US" sz="60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endParaRPr>
          </a:p>
        </p:txBody>
      </p:sp>
      <p:sp>
        <p:nvSpPr>
          <p:cNvPr id="60" name="文本框 59"/>
          <p:cNvSpPr txBox="1"/>
          <p:nvPr>
            <p:custDataLst>
              <p:tags r:id="rId2"/>
            </p:custDataLst>
          </p:nvPr>
        </p:nvSpPr>
        <p:spPr>
          <a:xfrm>
            <a:off x="6296141" y="603643"/>
            <a:ext cx="872120" cy="1135512"/>
          </a:xfrm>
          <a:prstGeom prst="rect">
            <a:avLst/>
          </a:prstGeom>
          <a:noFill/>
          <a:effectLst>
            <a:outerShdw blurRad="50800" dist="38100" dir="5400000" algn="t" rotWithShape="0">
              <a:prstClr val="black">
                <a:alpha val="40000"/>
              </a:prstClr>
            </a:outerShdw>
          </a:effectLst>
        </p:spPr>
        <p:txBody>
          <a:bodyPr wrap="square">
            <a:noAutofit/>
          </a:bodyPr>
          <a:p>
            <a:pPr>
              <a:lnSpc>
                <a:spcPct val="150000"/>
              </a:lnSpc>
            </a:pPr>
            <a:r>
              <a:rPr lang="en-US" altLang="zh-CN" sz="54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rPr>
              <a:t>01</a:t>
            </a:r>
            <a:endParaRPr lang="en-US" altLang="zh-CN" sz="54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endParaRPr>
          </a:p>
        </p:txBody>
      </p:sp>
      <p:sp>
        <p:nvSpPr>
          <p:cNvPr id="61" name="文本框 60"/>
          <p:cNvSpPr txBox="1"/>
          <p:nvPr>
            <p:custDataLst>
              <p:tags r:id="rId3"/>
            </p:custDataLst>
          </p:nvPr>
        </p:nvSpPr>
        <p:spPr>
          <a:xfrm>
            <a:off x="7260590" y="881380"/>
            <a:ext cx="4598670" cy="922020"/>
          </a:xfrm>
          <a:prstGeom prst="rect">
            <a:avLst/>
          </a:prstGeom>
          <a:noFill/>
          <a:effectLst/>
        </p:spPr>
        <p:txBody>
          <a:bodyPr wrap="square">
            <a:spAutoFit/>
          </a:bodyPr>
          <a:p>
            <a:pPr>
              <a:lnSpc>
                <a:spcPct val="150000"/>
              </a:lnSpc>
            </a:pPr>
            <a:r>
              <a:rPr lang="en-US" altLang="zh-CN"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项目背景及研究意义</a:t>
            </a:r>
            <a:endParaRPr lang="en-US" altLang="zh-CN"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endParaRPr>
          </a:p>
        </p:txBody>
      </p:sp>
      <p:sp>
        <p:nvSpPr>
          <p:cNvPr id="62" name="文本框 61"/>
          <p:cNvSpPr txBox="1"/>
          <p:nvPr>
            <p:custDataLst>
              <p:tags r:id="rId4"/>
            </p:custDataLst>
          </p:nvPr>
        </p:nvSpPr>
        <p:spPr>
          <a:xfrm>
            <a:off x="6268620" y="1510866"/>
            <a:ext cx="880805" cy="1337945"/>
          </a:xfrm>
          <a:prstGeom prst="rect">
            <a:avLst/>
          </a:prstGeom>
          <a:noFill/>
          <a:effectLst>
            <a:outerShdw blurRad="50800" dist="38100" dir="5400000" algn="t" rotWithShape="0">
              <a:prstClr val="black">
                <a:alpha val="40000"/>
              </a:prstClr>
            </a:outerShdw>
          </a:effectLst>
        </p:spPr>
        <p:txBody>
          <a:bodyPr wrap="square">
            <a:spAutoFit/>
          </a:bodyPr>
          <a:p>
            <a:pPr>
              <a:lnSpc>
                <a:spcPct val="150000"/>
              </a:lnSpc>
            </a:pPr>
            <a:r>
              <a:rPr lang="en-US" altLang="zh-CN" sz="54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rPr>
              <a:t>02</a:t>
            </a:r>
            <a:endParaRPr lang="en-US" altLang="zh-CN" sz="54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endParaRPr>
          </a:p>
        </p:txBody>
      </p:sp>
      <p:sp>
        <p:nvSpPr>
          <p:cNvPr id="63" name="文本框 62"/>
          <p:cNvSpPr txBox="1"/>
          <p:nvPr>
            <p:custDataLst>
              <p:tags r:id="rId5"/>
            </p:custDataLst>
          </p:nvPr>
        </p:nvSpPr>
        <p:spPr>
          <a:xfrm>
            <a:off x="7268845" y="1777365"/>
            <a:ext cx="4875530" cy="922020"/>
          </a:xfrm>
          <a:prstGeom prst="rect">
            <a:avLst/>
          </a:prstGeom>
          <a:noFill/>
          <a:effectLst/>
        </p:spPr>
        <p:txBody>
          <a:bodyPr wrap="square">
            <a:spAutoFit/>
          </a:bodyPr>
          <a:p>
            <a:pPr>
              <a:lnSpc>
                <a:spcPct val="150000"/>
              </a:lnSpc>
            </a:pPr>
            <a:r>
              <a:rPr lang="zh-CN" altLang="en-US"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项目概况</a:t>
            </a:r>
            <a:r>
              <a:rPr lang="en-US" altLang="zh-CN"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及</a:t>
            </a:r>
            <a:r>
              <a:rPr lang="zh-CN" altLang="en-US"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技术创新</a:t>
            </a:r>
            <a:endParaRPr lang="zh-CN" altLang="en-US"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endParaRPr>
          </a:p>
        </p:txBody>
      </p:sp>
      <p:sp>
        <p:nvSpPr>
          <p:cNvPr id="64" name="文本框 63"/>
          <p:cNvSpPr txBox="1"/>
          <p:nvPr>
            <p:custDataLst>
              <p:tags r:id="rId6"/>
            </p:custDataLst>
          </p:nvPr>
        </p:nvSpPr>
        <p:spPr>
          <a:xfrm>
            <a:off x="6254637" y="2412568"/>
            <a:ext cx="880805" cy="1337945"/>
          </a:xfrm>
          <a:prstGeom prst="rect">
            <a:avLst/>
          </a:prstGeom>
          <a:noFill/>
          <a:effectLst>
            <a:outerShdw blurRad="50800" dist="38100" dir="5400000" algn="t" rotWithShape="0">
              <a:prstClr val="black">
                <a:alpha val="40000"/>
              </a:prstClr>
            </a:outerShdw>
          </a:effectLst>
        </p:spPr>
        <p:txBody>
          <a:bodyPr wrap="square">
            <a:spAutoFit/>
          </a:bodyPr>
          <a:p>
            <a:pPr>
              <a:lnSpc>
                <a:spcPct val="150000"/>
              </a:lnSpc>
            </a:pPr>
            <a:r>
              <a:rPr lang="en-US" altLang="zh-CN" sz="54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rPr>
              <a:t>03</a:t>
            </a:r>
            <a:endParaRPr lang="en-US" altLang="zh-CN" sz="54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endParaRPr>
          </a:p>
        </p:txBody>
      </p:sp>
      <p:sp>
        <p:nvSpPr>
          <p:cNvPr id="82" name="文本框 81"/>
          <p:cNvSpPr txBox="1"/>
          <p:nvPr>
            <p:custDataLst>
              <p:tags r:id="rId7"/>
            </p:custDataLst>
          </p:nvPr>
        </p:nvSpPr>
        <p:spPr>
          <a:xfrm>
            <a:off x="6248400" y="3291469"/>
            <a:ext cx="880805" cy="1337945"/>
          </a:xfrm>
          <a:prstGeom prst="rect">
            <a:avLst/>
          </a:prstGeom>
          <a:noFill/>
          <a:effectLst>
            <a:outerShdw blurRad="50800" dist="38100" dir="5400000" algn="t" rotWithShape="0">
              <a:prstClr val="black">
                <a:alpha val="40000"/>
              </a:prstClr>
            </a:outerShdw>
          </a:effectLst>
        </p:spPr>
        <p:txBody>
          <a:bodyPr wrap="square">
            <a:spAutoFit/>
          </a:bodyPr>
          <a:p>
            <a:pPr>
              <a:lnSpc>
                <a:spcPct val="150000"/>
              </a:lnSpc>
            </a:pPr>
            <a:r>
              <a:rPr lang="en-US" altLang="zh-CN" sz="54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rPr>
              <a:t>04</a:t>
            </a:r>
            <a:endParaRPr lang="en-US" altLang="zh-CN" sz="54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endParaRPr>
          </a:p>
        </p:txBody>
      </p:sp>
      <p:sp>
        <p:nvSpPr>
          <p:cNvPr id="83" name="文本框 82"/>
          <p:cNvSpPr txBox="1"/>
          <p:nvPr>
            <p:custDataLst>
              <p:tags r:id="rId8"/>
            </p:custDataLst>
          </p:nvPr>
        </p:nvSpPr>
        <p:spPr>
          <a:xfrm>
            <a:off x="7282180" y="3549650"/>
            <a:ext cx="4861560" cy="922020"/>
          </a:xfrm>
          <a:prstGeom prst="rect">
            <a:avLst/>
          </a:prstGeom>
          <a:noFill/>
          <a:effectLst/>
        </p:spPr>
        <p:txBody>
          <a:bodyPr wrap="square">
            <a:spAutoFit/>
          </a:bodyPr>
          <a:p>
            <a:pPr lvl="0" algn="l">
              <a:lnSpc>
                <a:spcPct val="150000"/>
              </a:lnSpc>
              <a:buClrTx/>
              <a:buSzTx/>
              <a:buFontTx/>
            </a:pPr>
            <a:r>
              <a:rPr lang="zh-CN" altLang="en-US"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融资计划</a:t>
            </a:r>
            <a:r>
              <a:rPr lang="en-US" altLang="zh-CN"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及</a:t>
            </a:r>
            <a:r>
              <a:rPr lang="zh-CN" altLang="en-US"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财务预测</a:t>
            </a:r>
            <a:endParaRPr lang="zh-CN" altLang="en-US"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endParaRPr>
          </a:p>
        </p:txBody>
      </p:sp>
      <p:sp>
        <p:nvSpPr>
          <p:cNvPr id="84" name="文本框 83"/>
          <p:cNvSpPr txBox="1"/>
          <p:nvPr>
            <p:custDataLst>
              <p:tags r:id="rId9"/>
            </p:custDataLst>
          </p:nvPr>
        </p:nvSpPr>
        <p:spPr>
          <a:xfrm>
            <a:off x="7282180" y="2681605"/>
            <a:ext cx="4875530" cy="922020"/>
          </a:xfrm>
          <a:prstGeom prst="rect">
            <a:avLst/>
          </a:prstGeom>
          <a:noFill/>
          <a:effectLst/>
        </p:spPr>
        <p:txBody>
          <a:bodyPr wrap="square">
            <a:spAutoFit/>
          </a:bodyPr>
          <a:p>
            <a:pPr>
              <a:lnSpc>
                <a:spcPct val="150000"/>
              </a:lnSpc>
            </a:pPr>
            <a:r>
              <a:rPr lang="en-US" altLang="zh-CN"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技术路线及</a:t>
            </a:r>
            <a:r>
              <a:rPr lang="zh-CN" altLang="en-US"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使用说明</a:t>
            </a:r>
            <a:endParaRPr lang="zh-CN" altLang="en-US"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endParaRPr>
          </a:p>
        </p:txBody>
      </p:sp>
      <p:sp>
        <p:nvSpPr>
          <p:cNvPr id="85" name="文本框 84"/>
          <p:cNvSpPr txBox="1"/>
          <p:nvPr>
            <p:custDataLst>
              <p:tags r:id="rId10"/>
            </p:custDataLst>
          </p:nvPr>
        </p:nvSpPr>
        <p:spPr>
          <a:xfrm>
            <a:off x="6268720" y="4228094"/>
            <a:ext cx="880805" cy="1337945"/>
          </a:xfrm>
          <a:prstGeom prst="rect">
            <a:avLst/>
          </a:prstGeom>
          <a:noFill/>
          <a:effectLst>
            <a:outerShdw blurRad="50800" dist="38100" dir="5400000" algn="t" rotWithShape="0">
              <a:prstClr val="black">
                <a:alpha val="40000"/>
              </a:prstClr>
            </a:outerShdw>
          </a:effectLst>
        </p:spPr>
        <p:txBody>
          <a:bodyPr wrap="square">
            <a:spAutoFit/>
          </a:bodyPr>
          <a:p>
            <a:pPr>
              <a:lnSpc>
                <a:spcPct val="150000"/>
              </a:lnSpc>
            </a:pPr>
            <a:r>
              <a:rPr lang="en-US" altLang="zh-CN" sz="54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rPr>
              <a:t>05</a:t>
            </a:r>
            <a:endParaRPr lang="en-US" altLang="zh-CN" sz="5400" dirty="0">
              <a:solidFill>
                <a:srgbClr val="2D6DD2"/>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汉仪力量黑简" panose="00020600040101010101" pitchFamily="18" charset="-122"/>
            </a:endParaRPr>
          </a:p>
        </p:txBody>
      </p:sp>
      <p:sp>
        <p:nvSpPr>
          <p:cNvPr id="86" name="文本框 85"/>
          <p:cNvSpPr txBox="1"/>
          <p:nvPr>
            <p:custDataLst>
              <p:tags r:id="rId11"/>
            </p:custDataLst>
          </p:nvPr>
        </p:nvSpPr>
        <p:spPr>
          <a:xfrm>
            <a:off x="7296150" y="4471670"/>
            <a:ext cx="4861560" cy="922020"/>
          </a:xfrm>
          <a:prstGeom prst="rect">
            <a:avLst/>
          </a:prstGeom>
          <a:noFill/>
          <a:effectLst/>
        </p:spPr>
        <p:txBody>
          <a:bodyPr wrap="square">
            <a:spAutoFit/>
          </a:bodyPr>
          <a:p>
            <a:pPr lvl="0" algn="l">
              <a:lnSpc>
                <a:spcPct val="150000"/>
              </a:lnSpc>
              <a:buClrTx/>
              <a:buSzTx/>
              <a:buFontTx/>
            </a:pPr>
            <a:r>
              <a:rPr lang="zh-CN" altLang="en-US"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团队成员</a:t>
            </a:r>
            <a:r>
              <a:rPr lang="en-US" altLang="zh-CN"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及</a:t>
            </a:r>
            <a:r>
              <a:rPr lang="zh-CN" altLang="en-US"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rPr>
              <a:t>未来展望</a:t>
            </a:r>
            <a:endParaRPr lang="zh-CN" altLang="en-US" sz="3600" b="1" dirty="0">
              <a:solidFill>
                <a:srgbClr val="2D6DD2"/>
              </a:solidFill>
              <a:effectLst/>
              <a:latin typeface="微软雅黑" panose="020B0503020204020204" charset="-122"/>
              <a:ea typeface="微软雅黑" panose="020B0503020204020204" charset="-122"/>
              <a:cs typeface="汉仪旗黑X1-55W" panose="00020600040101010101" pitchFamily="18"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635" y="0"/>
            <a:ext cx="1219263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cstate="screen"/>
          <a:stretch>
            <a:fillRect/>
          </a:stretch>
        </p:blipFill>
        <p:spPr>
          <a:xfrm>
            <a:off x="462000" y="1224912"/>
            <a:ext cx="5310786" cy="4356965"/>
          </a:xfrm>
          <a:prstGeom prst="rect">
            <a:avLst/>
          </a:prstGeom>
          <a:effectLst>
            <a:outerShdw blurRad="50800" dist="38100" dir="2700000" algn="tl" rotWithShape="0">
              <a:prstClr val="black">
                <a:alpha val="40000"/>
              </a:prstClr>
            </a:outerShdw>
          </a:effectLst>
        </p:spPr>
      </p:pic>
      <p:pic>
        <p:nvPicPr>
          <p:cNvPr id="3" name="图片 2"/>
          <p:cNvPicPr>
            <a:picLocks noChangeAspect="1"/>
          </p:cNvPicPr>
          <p:nvPr>
            <p:custDataLst>
              <p:tags r:id="rId2"/>
            </p:custDataLst>
          </p:nvPr>
        </p:nvPicPr>
        <p:blipFill>
          <a:blip r:embed="rId1" cstate="screen"/>
          <a:stretch>
            <a:fillRect/>
          </a:stretch>
        </p:blipFill>
        <p:spPr>
          <a:xfrm>
            <a:off x="6427825" y="1224912"/>
            <a:ext cx="5310786" cy="4356965"/>
          </a:xfrm>
          <a:prstGeom prst="rect">
            <a:avLst/>
          </a:prstGeom>
          <a:effectLst>
            <a:outerShdw blurRad="50800" dist="38100" dir="2700000" algn="tl" rotWithShape="0">
              <a:prstClr val="black">
                <a:alpha val="40000"/>
              </a:prstClr>
            </a:outerShdw>
          </a:effectLst>
        </p:spPr>
      </p:pic>
      <p:pic>
        <p:nvPicPr>
          <p:cNvPr id="9" name="图片占位符 8"/>
          <p:cNvPicPr>
            <a:picLocks noChangeAspect="1"/>
          </p:cNvPicPr>
          <p:nvPr>
            <p:ph type="pic" sz="quarter" idx="10"/>
            <p:custDataLst>
              <p:tags r:id="rId3"/>
            </p:custDataLst>
          </p:nvPr>
        </p:nvPicPr>
        <p:blipFill>
          <a:blip r:embed="rId4"/>
          <a:stretch>
            <a:fillRect/>
          </a:stretch>
        </p:blipFill>
        <p:spPr>
          <a:xfrm>
            <a:off x="660400" y="1424940"/>
            <a:ext cx="4907915" cy="2794000"/>
          </a:xfrm>
          <a:prstGeom prst="rect">
            <a:avLst/>
          </a:prstGeom>
        </p:spPr>
      </p:pic>
      <p:pic>
        <p:nvPicPr>
          <p:cNvPr id="10" name="图片占位符 9"/>
          <p:cNvPicPr>
            <a:picLocks noChangeAspect="1"/>
          </p:cNvPicPr>
          <p:nvPr>
            <p:custDataLst>
              <p:tags r:id="rId5"/>
            </p:custDataLst>
          </p:nvPr>
        </p:nvPicPr>
        <p:blipFill>
          <a:blip r:embed="rId6"/>
          <a:stretch>
            <a:fillRect/>
          </a:stretch>
        </p:blipFill>
        <p:spPr>
          <a:xfrm>
            <a:off x="6612890" y="1411605"/>
            <a:ext cx="4990465" cy="2869565"/>
          </a:xfrm>
          <a:prstGeom prst="rect">
            <a:avLst/>
          </a:prstGeom>
        </p:spPr>
      </p:pic>
      <p:grpSp>
        <p:nvGrpSpPr>
          <p:cNvPr id="34" name="组合 33"/>
          <p:cNvGrpSpPr/>
          <p:nvPr/>
        </p:nvGrpSpPr>
        <p:grpSpPr>
          <a:xfrm>
            <a:off x="429895" y="401320"/>
            <a:ext cx="544830" cy="390525"/>
            <a:chOff x="243" y="562"/>
            <a:chExt cx="858" cy="615"/>
          </a:xfrm>
        </p:grpSpPr>
        <p:sp>
          <p:nvSpPr>
            <p:cNvPr id="35" name="圆角矩形 34"/>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36" name="圆角矩形 35"/>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37"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7"/>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8"/>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9"/>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10"/>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11"/>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12"/>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3"/>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4"/>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5"/>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6"/>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7"/>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8"/>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9"/>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20"/>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21"/>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22"/>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3"/>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4"/>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5"/>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6"/>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7"/>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iş1iďê"/>
              <p:cNvSpPr/>
              <p:nvPr>
                <p:custDataLst>
                  <p:tags r:id="rId28"/>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9"/>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30"/>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31"/>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9" name="íś1îḑê"/>
              <p:cNvSpPr/>
              <p:nvPr>
                <p:custDataLst>
                  <p:tags r:id="rId32"/>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3"/>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4"/>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5"/>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6"/>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7"/>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8"/>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9"/>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0" name="îSľíḍè"/>
              <p:cNvSpPr/>
              <p:nvPr>
                <p:custDataLst>
                  <p:tags r:id="rId40"/>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41"/>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ïš1iďe"/>
              <p:cNvSpPr/>
              <p:nvPr>
                <p:custDataLst>
                  <p:tags r:id="rId42"/>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2" name="íṧḷïďe"/>
              <p:cNvSpPr/>
              <p:nvPr>
                <p:custDataLst>
                  <p:tags r:id="rId43"/>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íṥḷíḑê"/>
              <p:cNvSpPr/>
              <p:nvPr>
                <p:custDataLst>
                  <p:tags r:id="rId44"/>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ïṧḻíḑê"/>
              <p:cNvSpPr/>
              <p:nvPr>
                <p:custDataLst>
                  <p:tags r:id="rId45"/>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ïsḷiḋê"/>
              <p:cNvSpPr/>
              <p:nvPr>
                <p:custDataLst>
                  <p:tags r:id="rId46"/>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7"/>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8"/>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9"/>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50"/>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51"/>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52"/>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3"/>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4"/>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5"/>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6"/>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7"/>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iŝļïḍè"/>
              <p:cNvSpPr/>
              <p:nvPr>
                <p:custDataLst>
                  <p:tags r:id="rId58"/>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7" name="íṩ1îḑè"/>
              <p:cNvSpPr/>
              <p:nvPr>
                <p:custDataLst>
                  <p:tags r:id="rId59"/>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8" name="i$ḻíḑé"/>
              <p:cNvSpPr/>
              <p:nvPr>
                <p:custDataLst>
                  <p:tags r:id="rId60"/>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9" name="îṩļiḍê"/>
              <p:cNvSpPr/>
              <p:nvPr>
                <p:custDataLst>
                  <p:tags r:id="rId61"/>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62"/>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3"/>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4"/>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5"/>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6"/>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7"/>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8"/>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9"/>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70"/>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71"/>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72"/>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3"/>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4"/>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5"/>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6"/>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7"/>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8"/>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9"/>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80"/>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81"/>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82"/>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3"/>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4"/>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5"/>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6"/>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7"/>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8"/>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9"/>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90"/>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91"/>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92"/>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3"/>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4"/>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5"/>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6"/>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7"/>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8"/>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9"/>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100"/>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101"/>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102"/>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3"/>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4"/>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5"/>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6"/>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50" name="文本框 49"/>
          <p:cNvSpPr txBox="1"/>
          <p:nvPr/>
        </p:nvSpPr>
        <p:spPr>
          <a:xfrm>
            <a:off x="1137920" y="313055"/>
            <a:ext cx="638365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使用</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说明</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635" y="0"/>
            <a:ext cx="1219263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cstate="screen"/>
          <a:stretch>
            <a:fillRect/>
          </a:stretch>
        </p:blipFill>
        <p:spPr>
          <a:xfrm>
            <a:off x="924915" y="1729737"/>
            <a:ext cx="5310786" cy="4356965"/>
          </a:xfrm>
          <a:prstGeom prst="rect">
            <a:avLst/>
          </a:prstGeom>
          <a:effectLst>
            <a:outerShdw blurRad="50800" dist="38100" dir="2700000" algn="tl" rotWithShape="0">
              <a:prstClr val="black">
                <a:alpha val="40000"/>
              </a:prstClr>
            </a:outerShdw>
          </a:effectLst>
        </p:spPr>
      </p:pic>
      <p:grpSp>
        <p:nvGrpSpPr>
          <p:cNvPr id="6" name="组合 5"/>
          <p:cNvGrpSpPr/>
          <p:nvPr/>
        </p:nvGrpSpPr>
        <p:grpSpPr>
          <a:xfrm>
            <a:off x="6820764" y="3020841"/>
            <a:ext cx="4538345" cy="1991217"/>
            <a:chOff x="6820764" y="2225821"/>
            <a:chExt cx="4538345" cy="1991217"/>
          </a:xfrm>
          <a:effectLst>
            <a:outerShdw blurRad="50800" dist="38100" dir="2700000" algn="tl" rotWithShape="0">
              <a:prstClr val="black">
                <a:alpha val="40000"/>
              </a:prstClr>
            </a:outerShdw>
          </a:effectLst>
        </p:grpSpPr>
        <p:sp>
          <p:nvSpPr>
            <p:cNvPr id="84" name="矩形标注 83"/>
            <p:cNvSpPr/>
            <p:nvPr/>
          </p:nvSpPr>
          <p:spPr>
            <a:xfrm flipH="1">
              <a:off x="6820764" y="2225821"/>
              <a:ext cx="4538345" cy="1840230"/>
            </a:xfrm>
            <a:prstGeom prst="wedgeRectCallout">
              <a:avLst>
                <a:gd name="adj1" fmla="val 68525"/>
                <a:gd name="adj2" fmla="val -43162"/>
              </a:avLst>
            </a:prstGeom>
            <a:solidFill>
              <a:srgbClr val="0D47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a:solidFill>
                  <a:prstClr val="white"/>
                </a:solidFill>
                <a:latin typeface="Arial" panose="020B0604020202020204"/>
                <a:ea typeface="微软雅黑" panose="020B0503020204020204" charset="-122"/>
                <a:sym typeface="Arial" panose="020B0604020202020204"/>
              </a:endParaRPr>
            </a:p>
          </p:txBody>
        </p:sp>
        <p:grpSp>
          <p:nvGrpSpPr>
            <p:cNvPr id="23" name="组合 22"/>
            <p:cNvGrpSpPr/>
            <p:nvPr/>
          </p:nvGrpSpPr>
          <p:grpSpPr>
            <a:xfrm>
              <a:off x="7035076" y="2378078"/>
              <a:ext cx="4041892" cy="1838960"/>
              <a:chOff x="874713" y="3325188"/>
              <a:chExt cx="4041892" cy="1838960"/>
            </a:xfrm>
          </p:grpSpPr>
          <p:sp>
            <p:nvSpPr>
              <p:cNvPr id="24" name="矩形 23"/>
              <p:cNvSpPr/>
              <p:nvPr/>
            </p:nvSpPr>
            <p:spPr>
              <a:xfrm>
                <a:off x="910390" y="3325188"/>
                <a:ext cx="4006215" cy="1838960"/>
              </a:xfrm>
              <a:prstGeom prst="rect">
                <a:avLst/>
              </a:prstGeom>
            </p:spPr>
            <p:txBody>
              <a:bodyPr wrap="square">
                <a:no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幼圆" panose="02010509060101010101" charset="-122"/>
                    <a:ea typeface="幼圆" panose="02010509060101010101" charset="-122"/>
                    <a:sym typeface="Arial" panose="020B0604020202020204"/>
                  </a:rPr>
                  <a:t>在预测运行，显示评估指标的时候，强行中途退出预测软件系统，会出现提醒弹窗。</a:t>
                </a:r>
                <a:endParaRPr kumimoji="0" lang="zh-CN" altLang="en-US" sz="2400" b="1" i="0" u="none" strike="noStrike" kern="1200" cap="none" spc="0" normalizeH="0" baseline="0" noProof="0" dirty="0">
                  <a:ln>
                    <a:noFill/>
                  </a:ln>
                  <a:solidFill>
                    <a:prstClr val="white"/>
                  </a:solidFill>
                  <a:effectLst/>
                  <a:uLnTx/>
                  <a:uFillTx/>
                  <a:latin typeface="幼圆" panose="02010509060101010101" charset="-122"/>
                  <a:ea typeface="幼圆" panose="02010509060101010101" charset="-122"/>
                  <a:sym typeface="Arial" panose="020B0604020202020204"/>
                </a:endParaRPr>
              </a:p>
            </p:txBody>
          </p:sp>
          <p:sp>
            <p:nvSpPr>
              <p:cNvPr id="25" name="矩形 24"/>
              <p:cNvSpPr/>
              <p:nvPr/>
            </p:nvSpPr>
            <p:spPr>
              <a:xfrm>
                <a:off x="874713" y="3325188"/>
                <a:ext cx="2241974" cy="423545"/>
              </a:xfrm>
              <a:prstGeom prst="rect">
                <a:avLst/>
              </a:prstGeom>
            </p:spPr>
            <p:txBody>
              <a:bodyPr wrap="square">
                <a:spAutoFit/>
                <a:scene3d>
                  <a:camera prst="orthographicFront"/>
                  <a:lightRig rig="threePt" dir="t"/>
                </a:scene3d>
                <a:sp3d contourW="12700"/>
              </a:bodyPr>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grpSp>
      <p:pic>
        <p:nvPicPr>
          <p:cNvPr id="5" name="图片 4"/>
          <p:cNvPicPr>
            <a:picLocks noChangeAspect="1"/>
          </p:cNvPicPr>
          <p:nvPr>
            <p:ph type="pic" sz="quarter" idx="10"/>
            <p:custDataLst>
              <p:tags r:id="rId2"/>
            </p:custDataLst>
          </p:nvPr>
        </p:nvPicPr>
        <p:blipFill>
          <a:blip r:embed="rId3"/>
          <a:stretch>
            <a:fillRect/>
          </a:stretch>
        </p:blipFill>
        <p:spPr>
          <a:xfrm>
            <a:off x="1130935" y="1917700"/>
            <a:ext cx="4887595" cy="2794000"/>
          </a:xfrm>
          <a:prstGeom prst="rect">
            <a:avLst/>
          </a:prstGeom>
          <a:noFill/>
          <a:ln>
            <a:noFill/>
          </a:ln>
        </p:spPr>
      </p:pic>
      <p:grpSp>
        <p:nvGrpSpPr>
          <p:cNvPr id="34" name="组合 33"/>
          <p:cNvGrpSpPr/>
          <p:nvPr/>
        </p:nvGrpSpPr>
        <p:grpSpPr>
          <a:xfrm>
            <a:off x="429895" y="401320"/>
            <a:ext cx="544830" cy="390525"/>
            <a:chOff x="243" y="562"/>
            <a:chExt cx="858" cy="615"/>
          </a:xfrm>
        </p:grpSpPr>
        <p:sp>
          <p:nvSpPr>
            <p:cNvPr id="35" name="圆角矩形 34"/>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36" name="圆角矩形 35"/>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37"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5"/>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6"/>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7"/>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8"/>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9"/>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0"/>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1"/>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2"/>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3"/>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4"/>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5"/>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6"/>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7"/>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8"/>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9"/>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0"/>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1"/>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2"/>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3"/>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4"/>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iş1iďê"/>
              <p:cNvSpPr/>
              <p:nvPr>
                <p:custDataLst>
                  <p:tags r:id="rId25"/>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6"/>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7"/>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8"/>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9" name="íś1îḑê"/>
              <p:cNvSpPr/>
              <p:nvPr>
                <p:custDataLst>
                  <p:tags r:id="rId29"/>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0"/>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1"/>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2"/>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3"/>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4"/>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5"/>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6"/>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0" name="îSľíḍè"/>
              <p:cNvSpPr/>
              <p:nvPr>
                <p:custDataLst>
                  <p:tags r:id="rId37"/>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8"/>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ïš1iďe"/>
              <p:cNvSpPr/>
              <p:nvPr>
                <p:custDataLst>
                  <p:tags r:id="rId39"/>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2" name="íṧḷïďe"/>
              <p:cNvSpPr/>
              <p:nvPr>
                <p:custDataLst>
                  <p:tags r:id="rId40"/>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íṥḷíḑê"/>
              <p:cNvSpPr/>
              <p:nvPr>
                <p:custDataLst>
                  <p:tags r:id="rId41"/>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ïṧḻíḑê"/>
              <p:cNvSpPr/>
              <p:nvPr>
                <p:custDataLst>
                  <p:tags r:id="rId42"/>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ïsḷiḋê"/>
              <p:cNvSpPr/>
              <p:nvPr>
                <p:custDataLst>
                  <p:tags r:id="rId43"/>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4"/>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5"/>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6"/>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7"/>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8"/>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9"/>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0"/>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1"/>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2"/>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3"/>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4"/>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iŝļïḍè"/>
              <p:cNvSpPr/>
              <p:nvPr>
                <p:custDataLst>
                  <p:tags r:id="rId55"/>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7" name="íṩ1îḑè"/>
              <p:cNvSpPr/>
              <p:nvPr>
                <p:custDataLst>
                  <p:tags r:id="rId56"/>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8" name="i$ḻíḑé"/>
              <p:cNvSpPr/>
              <p:nvPr>
                <p:custDataLst>
                  <p:tags r:id="rId57"/>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9" name="îṩļiḍê"/>
              <p:cNvSpPr/>
              <p:nvPr>
                <p:custDataLst>
                  <p:tags r:id="rId58"/>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9"/>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0"/>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1"/>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2"/>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3"/>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4"/>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5"/>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6"/>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7"/>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8"/>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9"/>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0"/>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1"/>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2"/>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3"/>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4"/>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5"/>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6"/>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7"/>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8"/>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9"/>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0"/>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1"/>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2"/>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3"/>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4"/>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5"/>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6"/>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7"/>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8"/>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9"/>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0"/>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1"/>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2"/>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3"/>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4"/>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5"/>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6"/>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7"/>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8"/>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9"/>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0"/>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1"/>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2"/>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3"/>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50" name="文本框 49"/>
          <p:cNvSpPr txBox="1"/>
          <p:nvPr/>
        </p:nvSpPr>
        <p:spPr>
          <a:xfrm>
            <a:off x="1137920" y="313055"/>
            <a:ext cx="638365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使用</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说明</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0" y="0"/>
            <a:ext cx="1219263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1.个人用户</a:t>
            </a:r>
            <a:endParaRPr lang="zh-CN" altLang="en-US"/>
          </a:p>
          <a:p>
            <a:pPr algn="ctr"/>
            <a:r>
              <a:rPr lang="zh-CN" altLang="en-US"/>
              <a:t>个人用户作为灵活度高、成交额较少的群体，是该系统的目标客户之一，一些有健</a:t>
            </a:r>
            <a:endParaRPr lang="zh-CN" altLang="en-US"/>
          </a:p>
          <a:p>
            <a:pPr algn="ctr"/>
            <a:r>
              <a:rPr lang="zh-CN" altLang="en-US"/>
              <a:t>康意识并关注自身健康的个人用户群体会通过医疗设备监督管理自己的身体情况，进而</a:t>
            </a:r>
            <a:endParaRPr lang="zh-CN" altLang="en-US"/>
          </a:p>
          <a:p>
            <a:pPr algn="ctr"/>
            <a:r>
              <a:rPr lang="zh-CN" altLang="en-US"/>
              <a:t>需要我们的新型故障预诊和健康管理系统对设备进行科学评估。</a:t>
            </a:r>
            <a:endParaRPr lang="zh-CN" altLang="en-US"/>
          </a:p>
          <a:p>
            <a:pPr algn="ctr"/>
            <a:r>
              <a:rPr lang="zh-CN" altLang="en-US"/>
              <a:t>2.工业生产厂家</a:t>
            </a:r>
            <a:endParaRPr lang="zh-CN" altLang="en-US"/>
          </a:p>
          <a:p>
            <a:pPr algn="ctr"/>
            <a:r>
              <a:rPr lang="zh-CN" altLang="en-US"/>
              <a:t>随着工业 5.0 的到来，人工智能、云计算、大数据分析等智能技术继续作为有力工</a:t>
            </a:r>
            <a:endParaRPr lang="zh-CN" altLang="en-US"/>
          </a:p>
          <a:p>
            <a:pPr algn="ctr"/>
            <a:r>
              <a:rPr lang="zh-CN" altLang="en-US"/>
              <a:t>具被用于大幅提高生产效率、生产力，推动了各行各业的数字化转型。基于此，相关工</a:t>
            </a:r>
            <a:endParaRPr lang="zh-CN" altLang="en-US"/>
          </a:p>
          <a:p>
            <a:pPr algn="ctr"/>
            <a:r>
              <a:rPr lang="zh-CN" altLang="en-US"/>
              <a:t>业生产厂家迫切需要新型故障预诊和健康管理系统来维持设备的稳定运行，同时也是本</a:t>
            </a:r>
            <a:endParaRPr lang="zh-CN" altLang="en-US"/>
          </a:p>
          <a:p>
            <a:pPr algn="ctr"/>
            <a:r>
              <a:rPr lang="zh-CN" altLang="en-US"/>
              <a:t>公司的目标客户源。</a:t>
            </a:r>
            <a:endParaRPr lang="zh-CN" altLang="en-US"/>
          </a:p>
          <a:p>
            <a:pPr algn="ctr"/>
            <a:r>
              <a:rPr lang="zh-CN" altLang="en-US"/>
              <a:t>3.科研机构</a:t>
            </a:r>
            <a:endParaRPr lang="zh-CN" altLang="en-US"/>
          </a:p>
          <a:p>
            <a:pPr algn="ctr"/>
            <a:r>
              <a:rPr lang="zh-CN" altLang="en-US"/>
              <a:t>科研机构也是潜在的目标客户，包括实验室等。科研机构通过使用该系统可以提高</a:t>
            </a:r>
            <a:endParaRPr lang="zh-CN" altLang="en-US"/>
          </a:p>
          <a:p>
            <a:pPr algn="ctr"/>
            <a:r>
              <a:rPr lang="zh-CN" altLang="en-US"/>
              <a:t>实验准确性和效果，以防因为客观因素导致设备损坏而未及时发现的情况。</a:t>
            </a:r>
            <a:endParaRPr lang="zh-CN" altLang="en-US"/>
          </a:p>
        </p:txBody>
      </p:sp>
      <p:grpSp>
        <p:nvGrpSpPr>
          <p:cNvPr id="99" name="组合 98"/>
          <p:cNvGrpSpPr/>
          <p:nvPr>
            <p:custDataLst>
              <p:tags r:id="rId1"/>
            </p:custDataLst>
          </p:nvPr>
        </p:nvGrpSpPr>
        <p:grpSpPr>
          <a:xfrm>
            <a:off x="349885" y="633730"/>
            <a:ext cx="3517900" cy="7325100"/>
            <a:chOff x="383188" y="1929127"/>
            <a:chExt cx="2907125" cy="4341183"/>
          </a:xfrm>
        </p:grpSpPr>
        <p:grpSp>
          <p:nvGrpSpPr>
            <p:cNvPr id="101" name="组合 100"/>
            <p:cNvGrpSpPr/>
            <p:nvPr/>
          </p:nvGrpSpPr>
          <p:grpSpPr>
            <a:xfrm>
              <a:off x="383188" y="1929127"/>
              <a:ext cx="2907125" cy="4341183"/>
              <a:chOff x="383188" y="1929127"/>
              <a:chExt cx="2907125" cy="4341183"/>
            </a:xfrm>
          </p:grpSpPr>
          <p:sp>
            <p:nvSpPr>
              <p:cNvPr id="102" name="矩形: 圆角 123"/>
              <p:cNvSpPr/>
              <p:nvPr>
                <p:custDataLst>
                  <p:tags r:id="rId2"/>
                </p:custDataLst>
              </p:nvPr>
            </p:nvSpPr>
            <p:spPr>
              <a:xfrm>
                <a:off x="383188" y="2290318"/>
                <a:ext cx="2620217" cy="3358642"/>
              </a:xfrm>
              <a:prstGeom prst="roundRect">
                <a:avLst>
                  <a:gd name="adj" fmla="val 2549"/>
                </a:avLst>
              </a:prstGeom>
              <a:gradFill flip="none" rotWithShape="1">
                <a:gsLst>
                  <a:gs pos="0">
                    <a:srgbClr val="1966FF">
                      <a:alpha val="0"/>
                    </a:srgbClr>
                  </a:gs>
                  <a:gs pos="100000">
                    <a:srgbClr val="002692"/>
                  </a:gs>
                </a:gsLst>
                <a:lin ang="16200000" scaled="1"/>
                <a:tileRect/>
              </a:gradFill>
              <a:ln w="6350">
                <a:gradFill>
                  <a:gsLst>
                    <a:gs pos="0">
                      <a:schemeClr val="accent1">
                        <a:lumMod val="45000"/>
                        <a:lumOff val="55000"/>
                      </a:schemeClr>
                    </a:gs>
                    <a:gs pos="67000">
                      <a:schemeClr val="accent1">
                        <a:lumMod val="45000"/>
                        <a:lumOff val="55000"/>
                        <a:alpha val="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nvGrpSpPr>
              <p:cNvPr id="103" name="组合 102"/>
              <p:cNvGrpSpPr/>
              <p:nvPr/>
            </p:nvGrpSpPr>
            <p:grpSpPr>
              <a:xfrm>
                <a:off x="383188" y="1929127"/>
                <a:ext cx="2907125" cy="4341183"/>
                <a:chOff x="383188" y="1929127"/>
                <a:chExt cx="2907125" cy="4341183"/>
              </a:xfrm>
            </p:grpSpPr>
            <p:pic>
              <p:nvPicPr>
                <p:cNvPr id="104" name="图片 103" descr="图片包含 游戏机, 盘子, 窗帘, 碗&#10;&#10;描述已自动生成"/>
                <p:cNvPicPr>
                  <a:picLocks noChangeAspect="1"/>
                </p:cNvPicPr>
                <p:nvPr>
                  <p:custDataLst>
                    <p:tags r:id="rId3"/>
                  </p:custDataLst>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83188" y="1929127"/>
                  <a:ext cx="2608392" cy="722381"/>
                </a:xfrm>
                <a:prstGeom prst="rect">
                  <a:avLst/>
                </a:prstGeom>
              </p:spPr>
            </p:pic>
            <p:pic>
              <p:nvPicPr>
                <p:cNvPr id="106" name="图片 105" descr="图片包含 游戏机, 盘子, 窗帘, 碗&#10;&#10;描述已自动生成"/>
                <p:cNvPicPr>
                  <a:picLocks noChangeAspect="1"/>
                </p:cNvPicPr>
                <p:nvPr>
                  <p:custDataLst>
                    <p:tags r:id="rId5"/>
                  </p:custDataLst>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224540" y="4204537"/>
                  <a:ext cx="3544702" cy="586843"/>
                </a:xfrm>
                <a:prstGeom prst="rect">
                  <a:avLst/>
                </a:prstGeom>
              </p:spPr>
            </p:pic>
          </p:grpSp>
        </p:grpSp>
        <p:grpSp>
          <p:nvGrpSpPr>
            <p:cNvPr id="107" name="组合 106"/>
            <p:cNvGrpSpPr/>
            <p:nvPr/>
          </p:nvGrpSpPr>
          <p:grpSpPr>
            <a:xfrm>
              <a:off x="489172" y="5006611"/>
              <a:ext cx="2403536" cy="1263699"/>
              <a:chOff x="489172" y="5006611"/>
              <a:chExt cx="2403536" cy="1263699"/>
            </a:xfrm>
          </p:grpSpPr>
          <p:cxnSp>
            <p:nvCxnSpPr>
              <p:cNvPr id="114" name="直接连接符 113"/>
              <p:cNvCxnSpPr/>
              <p:nvPr>
                <p:custDataLst>
                  <p:tags r:id="rId6"/>
                </p:custDataLst>
              </p:nvPr>
            </p:nvCxnSpPr>
            <p:spPr>
              <a:xfrm flipV="1">
                <a:off x="489172" y="5271868"/>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custDataLst>
                  <p:tags r:id="rId7"/>
                </p:custDataLst>
              </p:nvPr>
            </p:nvCxnSpPr>
            <p:spPr>
              <a:xfrm flipV="1">
                <a:off x="1241012" y="5100879"/>
                <a:ext cx="0" cy="778032"/>
              </a:xfrm>
              <a:prstGeom prst="line">
                <a:avLst/>
              </a:prstGeom>
              <a:ln w="19050" cap="sq" cmpd="tri">
                <a:gradFill flip="none" rotWithShape="1">
                  <a:gsLst>
                    <a:gs pos="34000">
                      <a:schemeClr val="bg1">
                        <a:alpha val="0"/>
                        <a:lumMod val="90000"/>
                      </a:schemeClr>
                    </a:gs>
                    <a:gs pos="100000">
                      <a:schemeClr val="bg1">
                        <a:alpha val="3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custDataLst>
                  <p:tags r:id="rId8"/>
                </p:custDataLst>
              </p:nvPr>
            </p:nvCxnSpPr>
            <p:spPr>
              <a:xfrm flipV="1">
                <a:off x="1911572" y="5100879"/>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custDataLst>
                  <p:tags r:id="rId9"/>
                </p:custDataLst>
              </p:nvPr>
            </p:nvCxnSpPr>
            <p:spPr>
              <a:xfrm flipV="1">
                <a:off x="2663412" y="5006611"/>
                <a:ext cx="0" cy="778032"/>
              </a:xfrm>
              <a:prstGeom prst="line">
                <a:avLst/>
              </a:prstGeom>
              <a:ln w="19050" cap="sq" cmpd="tri">
                <a:gradFill flip="none" rotWithShape="1">
                  <a:gsLst>
                    <a:gs pos="34000">
                      <a:schemeClr val="bg1">
                        <a:alpha val="0"/>
                        <a:lumMod val="90000"/>
                      </a:schemeClr>
                    </a:gs>
                    <a:gs pos="100000">
                      <a:schemeClr val="bg1">
                        <a:alpha val="34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custDataLst>
                  <p:tags r:id="rId10"/>
                </p:custDataLst>
              </p:nvPr>
            </p:nvCxnSpPr>
            <p:spPr>
              <a:xfrm flipV="1">
                <a:off x="733708" y="5271941"/>
                <a:ext cx="0" cy="822235"/>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custDataLst>
                  <p:tags r:id="rId11"/>
                </p:custDataLst>
              </p:nvPr>
            </p:nvCxnSpPr>
            <p:spPr>
              <a:xfrm flipV="1">
                <a:off x="1042318" y="5448075"/>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custDataLst>
                  <p:tags r:id="rId12"/>
                </p:custDataLst>
              </p:nvPr>
            </p:nvCxnSpPr>
            <p:spPr>
              <a:xfrm flipV="1">
                <a:off x="155666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custDataLst>
                  <p:tags r:id="rId13"/>
                </p:custDataLst>
              </p:nvPr>
            </p:nvCxnSpPr>
            <p:spPr>
              <a:xfrm flipV="1">
                <a:off x="2069748" y="5202479"/>
                <a:ext cx="0" cy="822235"/>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custDataLst>
                  <p:tags r:id="rId14"/>
                </p:custDataLst>
              </p:nvPr>
            </p:nvCxnSpPr>
            <p:spPr>
              <a:xfrm flipV="1">
                <a:off x="2378358" y="5279212"/>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custDataLst>
                  <p:tags r:id="rId15"/>
                </p:custDataLst>
              </p:nvPr>
            </p:nvCxnSpPr>
            <p:spPr>
              <a:xfrm flipV="1">
                <a:off x="289270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grpSp>
      </p:grpSp>
      <p:grpSp>
        <p:nvGrpSpPr>
          <p:cNvPr id="124" name="组合 123"/>
          <p:cNvGrpSpPr/>
          <p:nvPr>
            <p:custDataLst>
              <p:tags r:id="rId16"/>
            </p:custDataLst>
          </p:nvPr>
        </p:nvGrpSpPr>
        <p:grpSpPr>
          <a:xfrm>
            <a:off x="3292475" y="630555"/>
            <a:ext cx="3872865" cy="7474916"/>
            <a:chOff x="89764" y="1929127"/>
            <a:chExt cx="3200548" cy="4341183"/>
          </a:xfrm>
        </p:grpSpPr>
        <p:grpSp>
          <p:nvGrpSpPr>
            <p:cNvPr id="125" name="组合 124"/>
            <p:cNvGrpSpPr/>
            <p:nvPr/>
          </p:nvGrpSpPr>
          <p:grpSpPr>
            <a:xfrm>
              <a:off x="89764" y="1929127"/>
              <a:ext cx="3200548" cy="4341183"/>
              <a:chOff x="89764" y="1929127"/>
              <a:chExt cx="3200548" cy="4341183"/>
            </a:xfrm>
          </p:grpSpPr>
          <p:sp>
            <p:nvSpPr>
              <p:cNvPr id="126" name="矩形: 圆角 123"/>
              <p:cNvSpPr/>
              <p:nvPr>
                <p:custDataLst>
                  <p:tags r:id="rId17"/>
                </p:custDataLst>
              </p:nvPr>
            </p:nvSpPr>
            <p:spPr>
              <a:xfrm>
                <a:off x="383188" y="2290318"/>
                <a:ext cx="2620217" cy="3358642"/>
              </a:xfrm>
              <a:prstGeom prst="roundRect">
                <a:avLst>
                  <a:gd name="adj" fmla="val 2549"/>
                </a:avLst>
              </a:prstGeom>
              <a:gradFill flip="none" rotWithShape="1">
                <a:gsLst>
                  <a:gs pos="0">
                    <a:srgbClr val="1966FF">
                      <a:alpha val="0"/>
                    </a:srgbClr>
                  </a:gs>
                  <a:gs pos="100000">
                    <a:srgbClr val="002692"/>
                  </a:gs>
                </a:gsLst>
                <a:lin ang="16200000" scaled="1"/>
                <a:tileRect/>
              </a:gradFill>
              <a:ln w="6350">
                <a:gradFill>
                  <a:gsLst>
                    <a:gs pos="0">
                      <a:schemeClr val="accent1">
                        <a:lumMod val="45000"/>
                        <a:lumOff val="55000"/>
                      </a:schemeClr>
                    </a:gs>
                    <a:gs pos="67000">
                      <a:schemeClr val="accent1">
                        <a:lumMod val="45000"/>
                        <a:lumOff val="55000"/>
                        <a:alpha val="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nvGrpSpPr>
              <p:cNvPr id="127" name="组合 126"/>
              <p:cNvGrpSpPr/>
              <p:nvPr/>
            </p:nvGrpSpPr>
            <p:grpSpPr>
              <a:xfrm>
                <a:off x="89764" y="1929127"/>
                <a:ext cx="3200548" cy="4341183"/>
                <a:chOff x="89764" y="1929127"/>
                <a:chExt cx="3200548" cy="4341183"/>
              </a:xfrm>
            </p:grpSpPr>
            <p:pic>
              <p:nvPicPr>
                <p:cNvPr id="128" name="图片 127" descr="图片包含 游戏机, 盘子, 窗帘, 碗&#10;&#10;描述已自动生成"/>
                <p:cNvPicPr>
                  <a:picLocks noChangeAspect="1"/>
                </p:cNvPicPr>
                <p:nvPr>
                  <p:custDataLst>
                    <p:tags r:id="rId18"/>
                  </p:custDataLst>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83188" y="1929127"/>
                  <a:ext cx="2608392" cy="722381"/>
                </a:xfrm>
                <a:prstGeom prst="rect">
                  <a:avLst/>
                </a:prstGeom>
              </p:spPr>
            </p:pic>
            <p:pic>
              <p:nvPicPr>
                <p:cNvPr id="129" name="图片 128" descr="图片包含 游戏机, 盘子, 窗帘, 碗&#10;&#10;描述已自动生成"/>
                <p:cNvPicPr>
                  <a:picLocks noChangeAspect="1"/>
                </p:cNvPicPr>
                <p:nvPr>
                  <p:custDataLst>
                    <p:tags r:id="rId19"/>
                  </p:custDataLst>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109364" y="3368768"/>
                  <a:ext cx="2985099" cy="586843"/>
                </a:xfrm>
                <a:prstGeom prst="rect">
                  <a:avLst/>
                </a:prstGeom>
              </p:spPr>
            </p:pic>
            <p:pic>
              <p:nvPicPr>
                <p:cNvPr id="130" name="图片 129" descr="图片包含 游戏机, 盘子, 窗帘, 碗&#10;&#10;描述已自动生成"/>
                <p:cNvPicPr>
                  <a:picLocks noChangeAspect="1"/>
                </p:cNvPicPr>
                <p:nvPr>
                  <p:custDataLst>
                    <p:tags r:id="rId20"/>
                  </p:custDataLst>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224540" y="4204537"/>
                  <a:ext cx="3544702" cy="586843"/>
                </a:xfrm>
                <a:prstGeom prst="rect">
                  <a:avLst/>
                </a:prstGeom>
              </p:spPr>
            </p:pic>
          </p:grpSp>
        </p:grpSp>
        <p:grpSp>
          <p:nvGrpSpPr>
            <p:cNvPr id="131" name="组合 130"/>
            <p:cNvGrpSpPr/>
            <p:nvPr/>
          </p:nvGrpSpPr>
          <p:grpSpPr>
            <a:xfrm>
              <a:off x="489172" y="5006611"/>
              <a:ext cx="2403536" cy="1263699"/>
              <a:chOff x="489172" y="5006611"/>
              <a:chExt cx="2403536" cy="1263699"/>
            </a:xfrm>
          </p:grpSpPr>
          <p:cxnSp>
            <p:nvCxnSpPr>
              <p:cNvPr id="136" name="直接连接符 135"/>
              <p:cNvCxnSpPr/>
              <p:nvPr>
                <p:custDataLst>
                  <p:tags r:id="rId21"/>
                </p:custDataLst>
              </p:nvPr>
            </p:nvCxnSpPr>
            <p:spPr>
              <a:xfrm flipV="1">
                <a:off x="489172" y="5271868"/>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custDataLst>
                  <p:tags r:id="rId22"/>
                </p:custDataLst>
              </p:nvPr>
            </p:nvCxnSpPr>
            <p:spPr>
              <a:xfrm flipV="1">
                <a:off x="1241012" y="5100879"/>
                <a:ext cx="0" cy="778032"/>
              </a:xfrm>
              <a:prstGeom prst="line">
                <a:avLst/>
              </a:prstGeom>
              <a:ln w="19050" cap="sq" cmpd="tri">
                <a:gradFill flip="none" rotWithShape="1">
                  <a:gsLst>
                    <a:gs pos="34000">
                      <a:schemeClr val="bg1">
                        <a:alpha val="0"/>
                        <a:lumMod val="90000"/>
                      </a:schemeClr>
                    </a:gs>
                    <a:gs pos="100000">
                      <a:schemeClr val="bg1">
                        <a:alpha val="3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custDataLst>
                  <p:tags r:id="rId23"/>
                </p:custDataLst>
              </p:nvPr>
            </p:nvCxnSpPr>
            <p:spPr>
              <a:xfrm flipV="1">
                <a:off x="1911572" y="5100879"/>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custDataLst>
                  <p:tags r:id="rId24"/>
                </p:custDataLst>
              </p:nvPr>
            </p:nvCxnSpPr>
            <p:spPr>
              <a:xfrm flipV="1">
                <a:off x="2663412" y="5006611"/>
                <a:ext cx="0" cy="778032"/>
              </a:xfrm>
              <a:prstGeom prst="line">
                <a:avLst/>
              </a:prstGeom>
              <a:ln w="19050" cap="sq" cmpd="tri">
                <a:gradFill flip="none" rotWithShape="1">
                  <a:gsLst>
                    <a:gs pos="34000">
                      <a:schemeClr val="bg1">
                        <a:alpha val="0"/>
                        <a:lumMod val="90000"/>
                      </a:schemeClr>
                    </a:gs>
                    <a:gs pos="100000">
                      <a:schemeClr val="bg1">
                        <a:alpha val="34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custDataLst>
                  <p:tags r:id="rId25"/>
                </p:custDataLst>
              </p:nvPr>
            </p:nvCxnSpPr>
            <p:spPr>
              <a:xfrm flipV="1">
                <a:off x="733708" y="5271941"/>
                <a:ext cx="0" cy="822235"/>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custDataLst>
                  <p:tags r:id="rId26"/>
                </p:custDataLst>
              </p:nvPr>
            </p:nvCxnSpPr>
            <p:spPr>
              <a:xfrm flipV="1">
                <a:off x="1042318" y="5448075"/>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custDataLst>
                  <p:tags r:id="rId27"/>
                </p:custDataLst>
              </p:nvPr>
            </p:nvCxnSpPr>
            <p:spPr>
              <a:xfrm flipV="1">
                <a:off x="155666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custDataLst>
                  <p:tags r:id="rId28"/>
                </p:custDataLst>
              </p:nvPr>
            </p:nvCxnSpPr>
            <p:spPr>
              <a:xfrm flipV="1">
                <a:off x="2069748" y="5202479"/>
                <a:ext cx="0" cy="822235"/>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custDataLst>
                  <p:tags r:id="rId29"/>
                </p:custDataLst>
              </p:nvPr>
            </p:nvCxnSpPr>
            <p:spPr>
              <a:xfrm flipV="1">
                <a:off x="2378358" y="5279212"/>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30"/>
                </p:custDataLst>
              </p:nvPr>
            </p:nvCxnSpPr>
            <p:spPr>
              <a:xfrm flipV="1">
                <a:off x="289270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grpSp>
      </p:grpSp>
      <p:grpSp>
        <p:nvGrpSpPr>
          <p:cNvPr id="281" name="组合 280"/>
          <p:cNvGrpSpPr/>
          <p:nvPr>
            <p:custDataLst>
              <p:tags r:id="rId31"/>
            </p:custDataLst>
          </p:nvPr>
        </p:nvGrpSpPr>
        <p:grpSpPr>
          <a:xfrm>
            <a:off x="6616700" y="634365"/>
            <a:ext cx="5601970" cy="7556807"/>
            <a:chOff x="89764" y="1929127"/>
            <a:chExt cx="3200548" cy="4341183"/>
          </a:xfrm>
        </p:grpSpPr>
        <p:grpSp>
          <p:nvGrpSpPr>
            <p:cNvPr id="282" name="组合 281"/>
            <p:cNvGrpSpPr/>
            <p:nvPr/>
          </p:nvGrpSpPr>
          <p:grpSpPr>
            <a:xfrm>
              <a:off x="89764" y="1929127"/>
              <a:ext cx="3200548" cy="4341183"/>
              <a:chOff x="89764" y="1929127"/>
              <a:chExt cx="3200548" cy="4341183"/>
            </a:xfrm>
          </p:grpSpPr>
          <p:sp>
            <p:nvSpPr>
              <p:cNvPr id="283" name="矩形: 圆角 123"/>
              <p:cNvSpPr/>
              <p:nvPr>
                <p:custDataLst>
                  <p:tags r:id="rId32"/>
                </p:custDataLst>
              </p:nvPr>
            </p:nvSpPr>
            <p:spPr>
              <a:xfrm>
                <a:off x="383188" y="2290318"/>
                <a:ext cx="2620217" cy="3358642"/>
              </a:xfrm>
              <a:prstGeom prst="roundRect">
                <a:avLst>
                  <a:gd name="adj" fmla="val 2549"/>
                </a:avLst>
              </a:prstGeom>
              <a:gradFill flip="none" rotWithShape="1">
                <a:gsLst>
                  <a:gs pos="0">
                    <a:srgbClr val="1966FF">
                      <a:alpha val="0"/>
                    </a:srgbClr>
                  </a:gs>
                  <a:gs pos="100000">
                    <a:srgbClr val="002692"/>
                  </a:gs>
                </a:gsLst>
                <a:lin ang="16200000" scaled="1"/>
                <a:tileRect/>
              </a:gradFill>
              <a:ln w="6350">
                <a:gradFill>
                  <a:gsLst>
                    <a:gs pos="0">
                      <a:schemeClr val="accent1">
                        <a:lumMod val="45000"/>
                        <a:lumOff val="55000"/>
                      </a:schemeClr>
                    </a:gs>
                    <a:gs pos="67000">
                      <a:schemeClr val="accent1">
                        <a:lumMod val="45000"/>
                        <a:lumOff val="55000"/>
                        <a:alpha val="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nvGrpSpPr>
              <p:cNvPr id="284" name="组合 283"/>
              <p:cNvGrpSpPr/>
              <p:nvPr/>
            </p:nvGrpSpPr>
            <p:grpSpPr>
              <a:xfrm>
                <a:off x="89764" y="1929127"/>
                <a:ext cx="3200548" cy="4341183"/>
                <a:chOff x="89764" y="1929127"/>
                <a:chExt cx="3200548" cy="4341183"/>
              </a:xfrm>
            </p:grpSpPr>
            <p:pic>
              <p:nvPicPr>
                <p:cNvPr id="285" name="图片 284" descr="图片包含 游戏机, 盘子, 窗帘, 碗&#10;&#10;描述已自动生成"/>
                <p:cNvPicPr>
                  <a:picLocks noChangeAspect="1"/>
                </p:cNvPicPr>
                <p:nvPr>
                  <p:custDataLst>
                    <p:tags r:id="rId33"/>
                  </p:custDataLst>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83188" y="1929127"/>
                  <a:ext cx="2608392" cy="722381"/>
                </a:xfrm>
                <a:prstGeom prst="rect">
                  <a:avLst/>
                </a:prstGeom>
              </p:spPr>
            </p:pic>
            <p:pic>
              <p:nvPicPr>
                <p:cNvPr id="286" name="图片 285" descr="图片包含 游戏机, 盘子, 窗帘, 碗&#10;&#10;描述已自动生成"/>
                <p:cNvPicPr>
                  <a:picLocks noChangeAspect="1"/>
                </p:cNvPicPr>
                <p:nvPr>
                  <p:custDataLst>
                    <p:tags r:id="rId34"/>
                  </p:custDataLst>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109364" y="3368768"/>
                  <a:ext cx="2985099" cy="586843"/>
                </a:xfrm>
                <a:prstGeom prst="rect">
                  <a:avLst/>
                </a:prstGeom>
              </p:spPr>
            </p:pic>
            <p:pic>
              <p:nvPicPr>
                <p:cNvPr id="287" name="图片 286" descr="图片包含 游戏机, 盘子, 窗帘, 碗&#10;&#10;描述已自动生成"/>
                <p:cNvPicPr>
                  <a:picLocks noChangeAspect="1"/>
                </p:cNvPicPr>
                <p:nvPr>
                  <p:custDataLst>
                    <p:tags r:id="rId35"/>
                  </p:custDataLst>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224540" y="4204537"/>
                  <a:ext cx="3544702" cy="586843"/>
                </a:xfrm>
                <a:prstGeom prst="rect">
                  <a:avLst/>
                </a:prstGeom>
              </p:spPr>
            </p:pic>
          </p:grpSp>
        </p:grpSp>
        <p:grpSp>
          <p:nvGrpSpPr>
            <p:cNvPr id="288" name="组合 287"/>
            <p:cNvGrpSpPr/>
            <p:nvPr/>
          </p:nvGrpSpPr>
          <p:grpSpPr>
            <a:xfrm>
              <a:off x="489172" y="5006611"/>
              <a:ext cx="2403536" cy="1263699"/>
              <a:chOff x="489172" y="5006611"/>
              <a:chExt cx="2403536" cy="1263699"/>
            </a:xfrm>
          </p:grpSpPr>
          <p:cxnSp>
            <p:nvCxnSpPr>
              <p:cNvPr id="293" name="直接连接符 292"/>
              <p:cNvCxnSpPr/>
              <p:nvPr>
                <p:custDataLst>
                  <p:tags r:id="rId36"/>
                </p:custDataLst>
              </p:nvPr>
            </p:nvCxnSpPr>
            <p:spPr>
              <a:xfrm flipV="1">
                <a:off x="489172" y="5271868"/>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custDataLst>
                  <p:tags r:id="rId37"/>
                </p:custDataLst>
              </p:nvPr>
            </p:nvCxnSpPr>
            <p:spPr>
              <a:xfrm flipV="1">
                <a:off x="1241012" y="5100879"/>
                <a:ext cx="0" cy="778032"/>
              </a:xfrm>
              <a:prstGeom prst="line">
                <a:avLst/>
              </a:prstGeom>
              <a:ln w="19050" cap="sq" cmpd="tri">
                <a:gradFill flip="none" rotWithShape="1">
                  <a:gsLst>
                    <a:gs pos="34000">
                      <a:schemeClr val="bg1">
                        <a:alpha val="0"/>
                        <a:lumMod val="90000"/>
                      </a:schemeClr>
                    </a:gs>
                    <a:gs pos="100000">
                      <a:schemeClr val="bg1">
                        <a:alpha val="3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custDataLst>
                  <p:tags r:id="rId38"/>
                </p:custDataLst>
              </p:nvPr>
            </p:nvCxnSpPr>
            <p:spPr>
              <a:xfrm flipV="1">
                <a:off x="1911572" y="5100879"/>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custDataLst>
                  <p:tags r:id="rId39"/>
                </p:custDataLst>
              </p:nvPr>
            </p:nvCxnSpPr>
            <p:spPr>
              <a:xfrm flipV="1">
                <a:off x="2663412" y="5006611"/>
                <a:ext cx="0" cy="778032"/>
              </a:xfrm>
              <a:prstGeom prst="line">
                <a:avLst/>
              </a:prstGeom>
              <a:ln w="19050" cap="sq" cmpd="tri">
                <a:gradFill flip="none" rotWithShape="1">
                  <a:gsLst>
                    <a:gs pos="34000">
                      <a:schemeClr val="bg1">
                        <a:alpha val="0"/>
                        <a:lumMod val="90000"/>
                      </a:schemeClr>
                    </a:gs>
                    <a:gs pos="100000">
                      <a:schemeClr val="bg1">
                        <a:alpha val="34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custDataLst>
                  <p:tags r:id="rId40"/>
                </p:custDataLst>
              </p:nvPr>
            </p:nvCxnSpPr>
            <p:spPr>
              <a:xfrm flipV="1">
                <a:off x="733708" y="5271941"/>
                <a:ext cx="0" cy="822235"/>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custDataLst>
                  <p:tags r:id="rId41"/>
                </p:custDataLst>
              </p:nvPr>
            </p:nvCxnSpPr>
            <p:spPr>
              <a:xfrm flipV="1">
                <a:off x="1042318" y="5448075"/>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custDataLst>
                  <p:tags r:id="rId42"/>
                </p:custDataLst>
              </p:nvPr>
            </p:nvCxnSpPr>
            <p:spPr>
              <a:xfrm flipV="1">
                <a:off x="155666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custDataLst>
                  <p:tags r:id="rId43"/>
                </p:custDataLst>
              </p:nvPr>
            </p:nvCxnSpPr>
            <p:spPr>
              <a:xfrm flipV="1">
                <a:off x="2069748" y="5202479"/>
                <a:ext cx="0" cy="822235"/>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custDataLst>
                  <p:tags r:id="rId44"/>
                </p:custDataLst>
              </p:nvPr>
            </p:nvCxnSpPr>
            <p:spPr>
              <a:xfrm flipV="1">
                <a:off x="2378358" y="5279212"/>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custDataLst>
                  <p:tags r:id="rId45"/>
                </p:custDataLst>
              </p:nvPr>
            </p:nvCxnSpPr>
            <p:spPr>
              <a:xfrm flipV="1">
                <a:off x="289270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grpSp>
      </p:grpSp>
      <p:grpSp>
        <p:nvGrpSpPr>
          <p:cNvPr id="59" name="组合 58"/>
          <p:cNvGrpSpPr/>
          <p:nvPr/>
        </p:nvGrpSpPr>
        <p:grpSpPr>
          <a:xfrm>
            <a:off x="-2082957" y="1993491"/>
            <a:ext cx="2827143" cy="711927"/>
            <a:chOff x="874712" y="3325188"/>
            <a:chExt cx="2787221" cy="701874"/>
          </a:xfrm>
        </p:grpSpPr>
        <p:sp>
          <p:nvSpPr>
            <p:cNvPr id="60" name="矩形 59"/>
            <p:cNvSpPr/>
            <p:nvPr/>
          </p:nvSpPr>
          <p:spPr>
            <a:xfrm>
              <a:off x="874712" y="3677812"/>
              <a:ext cx="2787221" cy="34925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61" name="矩形 60"/>
            <p:cNvSpPr/>
            <p:nvPr/>
          </p:nvSpPr>
          <p:spPr>
            <a:xfrm>
              <a:off x="1419959" y="3325188"/>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grpSp>
        <p:nvGrpSpPr>
          <p:cNvPr id="62" name="组合 61"/>
          <p:cNvGrpSpPr/>
          <p:nvPr/>
        </p:nvGrpSpPr>
        <p:grpSpPr>
          <a:xfrm>
            <a:off x="-2082957" y="4005061"/>
            <a:ext cx="2827143" cy="711927"/>
            <a:chOff x="874712" y="3325188"/>
            <a:chExt cx="2787221" cy="701874"/>
          </a:xfrm>
        </p:grpSpPr>
        <p:sp>
          <p:nvSpPr>
            <p:cNvPr id="63" name="矩形 62"/>
            <p:cNvSpPr/>
            <p:nvPr/>
          </p:nvSpPr>
          <p:spPr>
            <a:xfrm>
              <a:off x="874712" y="3677812"/>
              <a:ext cx="2787221" cy="34925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64" name="矩形 63"/>
            <p:cNvSpPr/>
            <p:nvPr/>
          </p:nvSpPr>
          <p:spPr>
            <a:xfrm>
              <a:off x="1419959" y="3325188"/>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grpSp>
        <p:nvGrpSpPr>
          <p:cNvPr id="34" name="组合 33"/>
          <p:cNvGrpSpPr/>
          <p:nvPr/>
        </p:nvGrpSpPr>
        <p:grpSpPr>
          <a:xfrm>
            <a:off x="429895" y="401320"/>
            <a:ext cx="544830" cy="390525"/>
            <a:chOff x="243" y="562"/>
            <a:chExt cx="858" cy="615"/>
          </a:xfrm>
        </p:grpSpPr>
        <p:sp>
          <p:nvSpPr>
            <p:cNvPr id="35" name="圆角矩形 34"/>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36" name="圆角矩形 35"/>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37"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6"/>
            </p:custDataLst>
          </p:nvPr>
        </p:nvGrpSpPr>
        <p:grpSpPr>
          <a:xfrm>
            <a:off x="9262745" y="283210"/>
            <a:ext cx="2528570" cy="502285"/>
            <a:chOff x="1386105" y="2481869"/>
            <a:chExt cx="9419805" cy="1900592"/>
          </a:xfrm>
          <a:solidFill>
            <a:srgbClr val="1A3395"/>
          </a:solidFill>
        </p:grpSpPr>
        <p:grpSp>
          <p:nvGrpSpPr>
            <p:cNvPr id="5" name="íṡ1íḍe"/>
            <p:cNvGrpSpPr/>
            <p:nvPr/>
          </p:nvGrpSpPr>
          <p:grpSpPr>
            <a:xfrm>
              <a:off x="1386105" y="2521057"/>
              <a:ext cx="1808767" cy="1817338"/>
              <a:chOff x="-15875" y="2251075"/>
              <a:chExt cx="2344738" cy="2355850"/>
            </a:xfrm>
            <a:grpFill/>
          </p:grpSpPr>
          <p:sp>
            <p:nvSpPr>
              <p:cNvPr id="7" name="ïṣḷïdê"/>
              <p:cNvSpPr/>
              <p:nvPr>
                <p:custDataLst>
                  <p:tags r:id="rId47"/>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 name="îş1ide"/>
              <p:cNvSpPr/>
              <p:nvPr>
                <p:custDataLst>
                  <p:tags r:id="rId48"/>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ïṩļïdè"/>
              <p:cNvSpPr/>
              <p:nvPr>
                <p:custDataLst>
                  <p:tags r:id="rId49"/>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î$1iḑé"/>
              <p:cNvSpPr/>
              <p:nvPr>
                <p:custDataLst>
                  <p:tags r:id="rId50"/>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iśľiḑè"/>
              <p:cNvSpPr/>
              <p:nvPr>
                <p:custDataLst>
                  <p:tags r:id="rId51"/>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52"/>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53"/>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54"/>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55"/>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56"/>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57"/>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58"/>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59"/>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60"/>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61"/>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62"/>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63"/>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64"/>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65"/>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66"/>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iş1iďê"/>
              <p:cNvSpPr/>
              <p:nvPr>
                <p:custDataLst>
                  <p:tags r:id="rId67"/>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ïṥḻíḍe"/>
              <p:cNvSpPr/>
              <p:nvPr>
                <p:custDataLst>
                  <p:tags r:id="rId68"/>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iŝľîde"/>
              <p:cNvSpPr/>
              <p:nvPr>
                <p:custDataLst>
                  <p:tags r:id="rId69"/>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ïṣḻiḑê"/>
              <p:cNvSpPr/>
              <p:nvPr>
                <p:custDataLst>
                  <p:tags r:id="rId70"/>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9" name="íś1îḑê"/>
              <p:cNvSpPr/>
              <p:nvPr>
                <p:custDataLst>
                  <p:tags r:id="rId71"/>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72"/>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73"/>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74"/>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îṡḷiďè"/>
              <p:cNvSpPr/>
              <p:nvPr>
                <p:custDataLst>
                  <p:tags r:id="rId75"/>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îSľíḓé"/>
              <p:cNvSpPr/>
              <p:nvPr>
                <p:custDataLst>
                  <p:tags r:id="rId76"/>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 name="ï$ḻiḑé"/>
              <p:cNvSpPr/>
              <p:nvPr>
                <p:custDataLst>
                  <p:tags r:id="rId77"/>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78"/>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0" name="îSľíḍè"/>
              <p:cNvSpPr/>
              <p:nvPr>
                <p:custDataLst>
                  <p:tags r:id="rId79"/>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80"/>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ïš1iďe"/>
              <p:cNvSpPr/>
              <p:nvPr>
                <p:custDataLst>
                  <p:tags r:id="rId81"/>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íṧḷïďe"/>
              <p:cNvSpPr/>
              <p:nvPr>
                <p:custDataLst>
                  <p:tags r:id="rId82"/>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 name="íṥḷíḑê"/>
              <p:cNvSpPr/>
              <p:nvPr>
                <p:custDataLst>
                  <p:tags r:id="rId83"/>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ïṧḻíḑê"/>
              <p:cNvSpPr/>
              <p:nvPr>
                <p:custDataLst>
                  <p:tags r:id="rId84"/>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ïsḷiḋê"/>
              <p:cNvSpPr/>
              <p:nvPr>
                <p:custDataLst>
                  <p:tags r:id="rId85"/>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 name="ïṥḻîdé"/>
              <p:cNvSpPr/>
              <p:nvPr>
                <p:custDataLst>
                  <p:tags r:id="rId86"/>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îṧḷîḍé"/>
              <p:cNvSpPr/>
              <p:nvPr>
                <p:custDataLst>
                  <p:tags r:id="rId87"/>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 name="îṥlíďê"/>
              <p:cNvSpPr/>
              <p:nvPr>
                <p:custDataLst>
                  <p:tags r:id="rId88"/>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89"/>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 name="íṣlidê"/>
              <p:cNvSpPr/>
              <p:nvPr>
                <p:custDataLst>
                  <p:tags r:id="rId90"/>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91"/>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92"/>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93"/>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94"/>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95"/>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96"/>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iŝļïḍè"/>
              <p:cNvSpPr/>
              <p:nvPr>
                <p:custDataLst>
                  <p:tags r:id="rId97"/>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 name="íṩ1îḑè"/>
              <p:cNvSpPr/>
              <p:nvPr>
                <p:custDataLst>
                  <p:tags r:id="rId98"/>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7" name="i$ḻíḑé"/>
              <p:cNvSpPr/>
              <p:nvPr>
                <p:custDataLst>
                  <p:tags r:id="rId99"/>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8" name="îṩļiḍê"/>
              <p:cNvSpPr/>
              <p:nvPr>
                <p:custDataLst>
                  <p:tags r:id="rId100"/>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101"/>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102"/>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103"/>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104"/>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105"/>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106"/>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107"/>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108"/>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109"/>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110"/>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111"/>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112"/>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113"/>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114"/>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115"/>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116"/>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117"/>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118"/>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119"/>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120"/>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121"/>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122"/>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123"/>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124"/>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125"/>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126"/>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127"/>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128"/>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129"/>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130"/>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131"/>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132"/>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133"/>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134"/>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135"/>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136"/>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137"/>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138"/>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139"/>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140"/>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141"/>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42"/>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43"/>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44"/>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45"/>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29" name="文本框 28"/>
          <p:cNvSpPr txBox="1"/>
          <p:nvPr/>
        </p:nvSpPr>
        <p:spPr>
          <a:xfrm>
            <a:off x="1137920" y="313055"/>
            <a:ext cx="638365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目标用户及市场</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策略</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31" name="银行的产生和发展是同货币商品经济的发展相联系的，货币兑换业就发展成为银行业。" descr="e7d195523061f1c0873f2581834ed07eb244f5dad22b65eb6BD08DA0179BC3925D5BB5399D4F185A732CCDCECE5E5937916FBF7345C160BDE1991678B941CF411EF68A8331A0174FF9D5F5D2D2EE846B3D26E15217DCC46F6E202FE4A8ABA494EB2556331513CCCF9C4BE398B9F3FBC889E179468620B43A4029E5E6FD3EB30DFDB7A7E7969B2B59"/>
          <p:cNvSpPr txBox="1"/>
          <p:nvPr>
            <p:custDataLst>
              <p:tags r:id="rId146"/>
            </p:custDataLst>
          </p:nvPr>
        </p:nvSpPr>
        <p:spPr>
          <a:xfrm>
            <a:off x="415290" y="4195445"/>
            <a:ext cx="2989580" cy="2662555"/>
          </a:xfrm>
          <a:prstGeom prst="rect">
            <a:avLst/>
          </a:prstGeom>
          <a:ln w="12700">
            <a:miter lim="400000"/>
          </a:ln>
        </p:spPr>
        <p:txBody>
          <a:bodyPr wrap="square" lIns="50800" tIns="50800" rIns="50800" bIns="50800" anchor="ctr">
            <a:noAutofit/>
          </a:bodyPr>
          <a:lstStyle>
            <a:lvl1pPr>
              <a:lnSpc>
                <a:spcPct val="110000"/>
              </a:lnSpc>
              <a:defRPr sz="2000">
                <a:latin typeface="Helvetica Neue Light"/>
                <a:ea typeface="Helvetica Neue Light"/>
                <a:cs typeface="Helvetica Neue Light"/>
                <a:sym typeface="Helvetica Neue Light"/>
              </a:defRPr>
            </a:lvl1pPr>
          </a:lstStyle>
          <a:p>
            <a:pPr marL="285750" indent="-285750">
              <a:buFont typeface="Wingdings" panose="05000000000000000000" charset="0"/>
              <a:buChar char="Ø"/>
            </a:pPr>
            <a:r>
              <a:rPr lang="zh-CN" altLang="en-US" sz="1800" b="1" dirty="0">
                <a:solidFill>
                  <a:srgbClr val="0944A7"/>
                </a:solidFill>
                <a:latin typeface="微软雅黑" panose="020B0503020204020204" charset="-122"/>
                <a:ea typeface="微软雅黑" panose="020B0503020204020204" charset="-122"/>
                <a:cs typeface="优设标题黑" panose="00000500000000000000" charset="-122"/>
                <a:sym typeface="+mn-ea"/>
              </a:rPr>
              <a:t>在</a:t>
            </a:r>
            <a:r>
              <a:rPr lang="zh-CN" altLang="en-US" sz="1800" b="1" dirty="0">
                <a:solidFill>
                  <a:srgbClr val="0944A7"/>
                </a:solidFill>
                <a:latin typeface="微软雅黑" panose="020B0503020204020204" charset="-122"/>
                <a:ea typeface="微软雅黑" panose="020B0503020204020204" charset="-122"/>
                <a:cs typeface="优设标题黑" panose="00000500000000000000" charset="-122"/>
                <a:sym typeface="+mn-ea"/>
              </a:rPr>
              <a:t>随着工业 5.0 的到来，人工智能、云计算、大数据分析推动了各行各业的数字化转型，相关工业生产厂家迫切需要新型故障预诊和健康管理系统来维持设备的稳定运行。</a:t>
            </a:r>
            <a:endParaRPr lang="zh-CN" altLang="en-US" sz="1800" b="1" dirty="0">
              <a:solidFill>
                <a:srgbClr val="0944A7"/>
              </a:solidFill>
              <a:latin typeface="微软雅黑" panose="020B0503020204020204" charset="-122"/>
              <a:ea typeface="微软雅黑" panose="020B0503020204020204" charset="-122"/>
              <a:cs typeface="优设标题黑" panose="00000500000000000000" charset="-122"/>
            </a:endParaRPr>
          </a:p>
          <a:p>
            <a:pPr marL="285750" indent="-285750">
              <a:buFont typeface="Wingdings" panose="05000000000000000000" charset="0"/>
              <a:buChar char="Ø"/>
            </a:pPr>
            <a:endParaRPr lang="zh-CN" altLang="en-US" b="1" dirty="0">
              <a:solidFill>
                <a:srgbClr val="0944A7"/>
              </a:solidFill>
              <a:latin typeface="微软雅黑" panose="020B0503020204020204" charset="-122"/>
              <a:ea typeface="微软雅黑" panose="020B0503020204020204" charset="-122"/>
              <a:cs typeface="优设标题黑" panose="00000500000000000000" charset="-122"/>
              <a:sym typeface="+mn-ea"/>
            </a:endParaRPr>
          </a:p>
        </p:txBody>
      </p:sp>
      <p:sp>
        <p:nvSpPr>
          <p:cNvPr id="95" name="银行的产生和发展是同货币商品经济的发展相联系的，货币兑换业就发展成为银行业。" descr="e7d195523061f1c0873f2581834ed07eb244f5dad22b65eb6BD08DA0179BC3925D5BB5399D4F185A732CCDCECE5E5937916FBF7345C160BDE1991678B941CF411EF68A8331A0174FF9D5F5D2D2EE846B3D26E15217DCC46F6E202FE4A8ABA494EB2556331513CCCF9C4BE398B9F3FBC889E179468620B43A4029E5E6FD3EB30DFDB7A7E7969B2B59"/>
          <p:cNvSpPr txBox="1"/>
          <p:nvPr>
            <p:custDataLst>
              <p:tags r:id="rId147"/>
            </p:custDataLst>
          </p:nvPr>
        </p:nvSpPr>
        <p:spPr>
          <a:xfrm>
            <a:off x="3766820" y="4202113"/>
            <a:ext cx="2917190" cy="1624330"/>
          </a:xfrm>
          <a:prstGeom prst="rect">
            <a:avLst/>
          </a:prstGeom>
          <a:ln w="12700">
            <a:miter lim="400000"/>
          </a:ln>
        </p:spPr>
        <p:txBody>
          <a:bodyPr wrap="square" lIns="50800" tIns="50800" rIns="50800" bIns="50800" anchor="ctr">
            <a:spAutoFit/>
          </a:bodyPr>
          <a:lstStyle>
            <a:lvl1pPr>
              <a:lnSpc>
                <a:spcPct val="110000"/>
              </a:lnSpc>
              <a:defRPr sz="2000">
                <a:latin typeface="Helvetica Neue Light"/>
                <a:ea typeface="Helvetica Neue Light"/>
                <a:cs typeface="Helvetica Neue Light"/>
                <a:sym typeface="Helvetica Neue Light"/>
              </a:defRPr>
            </a:lvl1pPr>
          </a:lstStyle>
          <a:p>
            <a:pPr marL="285750" indent="-285750" algn="l">
              <a:buFont typeface="Wingdings" panose="05000000000000000000" charset="0"/>
              <a:buChar char="Ø"/>
            </a:pPr>
            <a:r>
              <a:rPr lang="zh-CN" altLang="en-US" sz="1800" b="1" dirty="0">
                <a:solidFill>
                  <a:srgbClr val="0944A7"/>
                </a:solidFill>
                <a:latin typeface="微软雅黑" panose="020B0503020204020204" charset="-122"/>
                <a:ea typeface="微软雅黑" panose="020B0503020204020204" charset="-122"/>
                <a:cs typeface="优设标题黑" panose="00000500000000000000" charset="-122"/>
                <a:sym typeface="+mn-ea"/>
              </a:rPr>
              <a:t>科研机构、实验室通过使用该系统可以提高实验准确性和效果，以防因为客观因素导致设备损坏而未及时发现的情况。</a:t>
            </a:r>
            <a:endParaRPr lang="zh-CN" altLang="en-US" sz="1800" b="1" dirty="0">
              <a:solidFill>
                <a:srgbClr val="0944A7"/>
              </a:solidFill>
              <a:latin typeface="微软雅黑" panose="020B0503020204020204" charset="-122"/>
              <a:ea typeface="微软雅黑" panose="020B0503020204020204" charset="-122"/>
              <a:cs typeface="优设标题黑" panose="00000500000000000000" charset="-122"/>
              <a:sym typeface="+mn-ea"/>
            </a:endParaRPr>
          </a:p>
        </p:txBody>
      </p:sp>
      <p:grpSp>
        <p:nvGrpSpPr>
          <p:cNvPr id="56" name="组合 55"/>
          <p:cNvGrpSpPr/>
          <p:nvPr/>
        </p:nvGrpSpPr>
        <p:grpSpPr>
          <a:xfrm>
            <a:off x="565150" y="2247900"/>
            <a:ext cx="2839720" cy="1784985"/>
            <a:chOff x="4200" y="2365"/>
            <a:chExt cx="8502" cy="4779"/>
          </a:xfrm>
          <a:effectLst>
            <a:outerShdw blurRad="50800" dist="38100" dir="5400000" algn="t" rotWithShape="0">
              <a:prstClr val="black">
                <a:alpha val="40000"/>
              </a:prstClr>
            </a:outerShdw>
          </a:effectLst>
        </p:grpSpPr>
        <p:pic>
          <p:nvPicPr>
            <p:cNvPr id="54" name="图片 53" descr="微信图片_20240418010212"/>
            <p:cNvPicPr>
              <a:picLocks noChangeAspect="1"/>
            </p:cNvPicPr>
            <p:nvPr/>
          </p:nvPicPr>
          <p:blipFill>
            <a:blip r:embed="rId148"/>
            <a:stretch>
              <a:fillRect/>
            </a:stretch>
          </p:blipFill>
          <p:spPr>
            <a:xfrm>
              <a:off x="4200" y="2365"/>
              <a:ext cx="8502" cy="4779"/>
            </a:xfrm>
            <a:prstGeom prst="rect">
              <a:avLst/>
            </a:prstGeom>
          </p:spPr>
        </p:pic>
        <p:pic>
          <p:nvPicPr>
            <p:cNvPr id="55" name="图片 54" descr="微信图片_20240418010212"/>
            <p:cNvPicPr>
              <a:picLocks noChangeAspect="1"/>
            </p:cNvPicPr>
            <p:nvPr/>
          </p:nvPicPr>
          <p:blipFill>
            <a:blip r:embed="rId148"/>
            <a:srcRect l="82392" t="83323" b="13789"/>
            <a:stretch>
              <a:fillRect/>
            </a:stretch>
          </p:blipFill>
          <p:spPr>
            <a:xfrm>
              <a:off x="11205" y="6306"/>
              <a:ext cx="1497" cy="839"/>
            </a:xfrm>
            <a:prstGeom prst="rect">
              <a:avLst/>
            </a:prstGeom>
          </p:spPr>
        </p:pic>
      </p:grpSp>
      <p:pic>
        <p:nvPicPr>
          <p:cNvPr id="58" name="图片 57" descr="科学家在实验室里工作。进行疫苗实验"/>
          <p:cNvPicPr>
            <a:picLocks noChangeAspect="1"/>
          </p:cNvPicPr>
          <p:nvPr/>
        </p:nvPicPr>
        <p:blipFill>
          <a:blip r:embed="rId149"/>
          <a:srcRect t="36017" b="16166"/>
          <a:stretch>
            <a:fillRect/>
          </a:stretch>
        </p:blipFill>
        <p:spPr>
          <a:xfrm>
            <a:off x="3893820" y="2247900"/>
            <a:ext cx="2799080" cy="1785620"/>
          </a:xfrm>
          <a:prstGeom prst="rect">
            <a:avLst/>
          </a:prstGeom>
          <a:effectLst>
            <a:outerShdw blurRad="50800" dist="38100" dir="2700000" algn="tl" rotWithShape="0">
              <a:prstClr val="black">
                <a:alpha val="40000"/>
              </a:prstClr>
            </a:outerShdw>
          </a:effectLst>
        </p:spPr>
      </p:pic>
      <p:pic>
        <p:nvPicPr>
          <p:cNvPr id="127092980" name="图片 127092980"/>
          <p:cNvPicPr>
            <a:picLocks noChangeAspect="1"/>
          </p:cNvPicPr>
          <p:nvPr/>
        </p:nvPicPr>
        <p:blipFill>
          <a:blip r:embed="rId150"/>
          <a:stretch>
            <a:fillRect/>
          </a:stretch>
        </p:blipFill>
        <p:spPr>
          <a:xfrm>
            <a:off x="7280275" y="3646170"/>
            <a:ext cx="4316095" cy="2868295"/>
          </a:xfrm>
          <a:prstGeom prst="rect">
            <a:avLst/>
          </a:prstGeom>
          <a:noFill/>
          <a:ln>
            <a:noFill/>
          </a:ln>
          <a:effectLst>
            <a:outerShdw blurRad="50800" dist="38100" dir="2700000" algn="tl" rotWithShape="0">
              <a:prstClr val="black">
                <a:alpha val="40000"/>
              </a:prstClr>
            </a:outerShdw>
          </a:effectLst>
        </p:spPr>
      </p:pic>
      <p:cxnSp>
        <p:nvCxnSpPr>
          <p:cNvPr id="67" name="直接连接符 66"/>
          <p:cNvCxnSpPr/>
          <p:nvPr>
            <p:custDataLst>
              <p:tags r:id="rId151"/>
            </p:custDataLst>
          </p:nvPr>
        </p:nvCxnSpPr>
        <p:spPr>
          <a:xfrm>
            <a:off x="10857082" y="1072061"/>
            <a:ext cx="314960" cy="601980"/>
          </a:xfrm>
          <a:prstGeom prst="line">
            <a:avLst/>
          </a:prstGeom>
          <a:ln w="12700">
            <a:gradFill>
              <a:gsLst>
                <a:gs pos="50000">
                  <a:srgbClr val="62FFFF">
                    <a:alpha val="26000"/>
                  </a:srgbClr>
                </a:gs>
                <a:gs pos="0">
                  <a:schemeClr val="accent1">
                    <a:lumMod val="5000"/>
                    <a:lumOff val="95000"/>
                    <a:alpha val="0"/>
                  </a:schemeClr>
                </a:gs>
                <a:gs pos="100000">
                  <a:srgbClr val="0D69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7" name="矩形 86"/>
          <p:cNvSpPr/>
          <p:nvPr>
            <p:custDataLst>
              <p:tags r:id="rId152"/>
            </p:custDataLst>
          </p:nvPr>
        </p:nvSpPr>
        <p:spPr>
          <a:xfrm>
            <a:off x="7322820" y="2291715"/>
            <a:ext cx="4347210" cy="1405890"/>
          </a:xfrm>
          <a:prstGeom prst="rect">
            <a:avLst/>
          </a:prstGeom>
        </p:spPr>
        <p:txBody>
          <a:bodyPr wrap="square">
            <a:noAutofit/>
          </a:bodyPr>
          <a:p>
            <a:pPr indent="0" fontAlgn="auto">
              <a:lnSpc>
                <a:spcPct val="125000"/>
              </a:lnSpc>
            </a:pPr>
            <a:r>
              <a:rPr lang="zh-CN" altLang="en-US" sz="2000" b="1">
                <a:solidFill>
                  <a:schemeClr val="bg1"/>
                </a:solidFill>
                <a:sym typeface="+mn-ea"/>
              </a:rPr>
              <a:t>● 打造示范工程，推动进口替代。</a:t>
            </a:r>
            <a:endParaRPr lang="zh-CN" altLang="en-US" sz="2000" b="1">
              <a:solidFill>
                <a:schemeClr val="bg1"/>
              </a:solidFill>
              <a:sym typeface="+mn-ea"/>
            </a:endParaRPr>
          </a:p>
          <a:p>
            <a:pPr indent="0" fontAlgn="auto">
              <a:lnSpc>
                <a:spcPct val="125000"/>
              </a:lnSpc>
            </a:pPr>
            <a:r>
              <a:rPr lang="zh-CN" altLang="en-US" sz="2000" b="1">
                <a:solidFill>
                  <a:schemeClr val="bg1"/>
                </a:solidFill>
                <a:sym typeface="+mn-ea"/>
              </a:rPr>
              <a:t>● 打破国内智能制造企业对国外产品的依赖，为中国制造战略保驾护航。</a:t>
            </a:r>
            <a:endParaRPr lang="zh-CN" altLang="en-US" sz="2000" b="1">
              <a:solidFill>
                <a:schemeClr val="bg1"/>
              </a:solidFill>
              <a:sym typeface="+mn-ea"/>
            </a:endParaRPr>
          </a:p>
        </p:txBody>
      </p:sp>
      <p:sp>
        <p:nvSpPr>
          <p:cNvPr id="88" name="矩形 87"/>
          <p:cNvSpPr/>
          <p:nvPr>
            <p:custDataLst>
              <p:tags r:id="rId153"/>
            </p:custDataLst>
          </p:nvPr>
        </p:nvSpPr>
        <p:spPr>
          <a:xfrm>
            <a:off x="7189470" y="1231265"/>
            <a:ext cx="4480560" cy="1016635"/>
          </a:xfrm>
          <a:prstGeom prst="rect">
            <a:avLst/>
          </a:prstGeom>
          <a:gradFill>
            <a:gsLst>
              <a:gs pos="100000">
                <a:srgbClr val="2E59FE">
                  <a:alpha val="50000"/>
                </a:srgbClr>
              </a:gs>
              <a:gs pos="51800">
                <a:srgbClr val="2E59FE">
                  <a:alpha val="20000"/>
                </a:srgbClr>
              </a:gs>
              <a:gs pos="0">
                <a:srgbClr val="2E59FE">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9" name="组合 88"/>
          <p:cNvGrpSpPr/>
          <p:nvPr>
            <p:custDataLst>
              <p:tags r:id="rId154"/>
            </p:custDataLst>
          </p:nvPr>
        </p:nvGrpSpPr>
        <p:grpSpPr>
          <a:xfrm>
            <a:off x="7820660" y="1398905"/>
            <a:ext cx="3373120" cy="650875"/>
            <a:chOff x="5044429" y="2857429"/>
            <a:chExt cx="2140768" cy="438915"/>
          </a:xfrm>
        </p:grpSpPr>
        <p:sp>
          <p:nvSpPr>
            <p:cNvPr id="90" name="等腰三角形 89"/>
            <p:cNvSpPr/>
            <p:nvPr>
              <p:custDataLst>
                <p:tags r:id="rId155"/>
              </p:custDataLst>
            </p:nvPr>
          </p:nvSpPr>
          <p:spPr>
            <a:xfrm rot="16200000">
              <a:off x="4883802"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sp>
          <p:nvSpPr>
            <p:cNvPr id="91" name="任意多边形: 形状 136"/>
            <p:cNvSpPr/>
            <p:nvPr>
              <p:custDataLst>
                <p:tags r:id="rId156"/>
              </p:custDataLst>
            </p:nvPr>
          </p:nvSpPr>
          <p:spPr>
            <a:xfrm>
              <a:off x="5162086" y="2857429"/>
              <a:ext cx="1867827" cy="438915"/>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b="1">
                  <a:sym typeface="+mn-ea"/>
                </a:rPr>
                <a:t>市场策略</a:t>
              </a:r>
              <a:endParaRPr lang="zh-CN" altLang="en-US" sz="2800" b="1">
                <a:sym typeface="+mn-ea"/>
              </a:endParaRPr>
            </a:p>
          </p:txBody>
        </p:sp>
        <p:sp>
          <p:nvSpPr>
            <p:cNvPr id="97" name="等腰三角形 96"/>
            <p:cNvSpPr/>
            <p:nvPr>
              <p:custDataLst>
                <p:tags r:id="rId157"/>
              </p:custDataLst>
            </p:nvPr>
          </p:nvSpPr>
          <p:spPr>
            <a:xfrm rot="5400000">
              <a:off x="6906913"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grpSp>
      <p:sp>
        <p:nvSpPr>
          <p:cNvPr id="146" name="矩形 145"/>
          <p:cNvSpPr/>
          <p:nvPr>
            <p:custDataLst>
              <p:tags r:id="rId158"/>
            </p:custDataLst>
          </p:nvPr>
        </p:nvSpPr>
        <p:spPr>
          <a:xfrm>
            <a:off x="349250" y="1231265"/>
            <a:ext cx="3171190" cy="1016635"/>
          </a:xfrm>
          <a:prstGeom prst="rect">
            <a:avLst/>
          </a:prstGeom>
          <a:gradFill>
            <a:gsLst>
              <a:gs pos="100000">
                <a:srgbClr val="2E59FE">
                  <a:alpha val="50000"/>
                </a:srgbClr>
              </a:gs>
              <a:gs pos="51800">
                <a:srgbClr val="2E59FE">
                  <a:alpha val="20000"/>
                </a:srgbClr>
              </a:gs>
              <a:gs pos="0">
                <a:srgbClr val="2E59FE">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7" name="组合 146"/>
          <p:cNvGrpSpPr/>
          <p:nvPr>
            <p:custDataLst>
              <p:tags r:id="rId159"/>
            </p:custDataLst>
          </p:nvPr>
        </p:nvGrpSpPr>
        <p:grpSpPr>
          <a:xfrm>
            <a:off x="514985" y="1398905"/>
            <a:ext cx="2889885" cy="650875"/>
            <a:chOff x="5044429" y="2857429"/>
            <a:chExt cx="2140768" cy="438915"/>
          </a:xfrm>
        </p:grpSpPr>
        <p:sp>
          <p:nvSpPr>
            <p:cNvPr id="148" name="等腰三角形 147"/>
            <p:cNvSpPr/>
            <p:nvPr>
              <p:custDataLst>
                <p:tags r:id="rId160"/>
              </p:custDataLst>
            </p:nvPr>
          </p:nvSpPr>
          <p:spPr>
            <a:xfrm rot="16200000">
              <a:off x="4883802"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sp>
          <p:nvSpPr>
            <p:cNvPr id="149" name="任意多边形: 形状 136"/>
            <p:cNvSpPr/>
            <p:nvPr>
              <p:custDataLst>
                <p:tags r:id="rId161"/>
              </p:custDataLst>
            </p:nvPr>
          </p:nvSpPr>
          <p:spPr>
            <a:xfrm>
              <a:off x="5162086" y="2857429"/>
              <a:ext cx="1867827" cy="438915"/>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b="1">
                  <a:sym typeface="+mn-ea"/>
                </a:rPr>
                <a:t>工业生产</a:t>
              </a:r>
              <a:r>
                <a:rPr lang="zh-CN" altLang="en-US" sz="2800" b="1">
                  <a:sym typeface="+mn-ea"/>
                </a:rPr>
                <a:t>厂家</a:t>
              </a:r>
              <a:endParaRPr lang="zh-CN" altLang="en-US" sz="2800" b="1">
                <a:sym typeface="+mn-ea"/>
              </a:endParaRPr>
            </a:p>
          </p:txBody>
        </p:sp>
        <p:sp>
          <p:nvSpPr>
            <p:cNvPr id="150" name="等腰三角形 149"/>
            <p:cNvSpPr/>
            <p:nvPr>
              <p:custDataLst>
                <p:tags r:id="rId162"/>
              </p:custDataLst>
            </p:nvPr>
          </p:nvSpPr>
          <p:spPr>
            <a:xfrm rot="5400000">
              <a:off x="6906913"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grpSp>
      <p:sp>
        <p:nvSpPr>
          <p:cNvPr id="151" name="矩形 150"/>
          <p:cNvSpPr/>
          <p:nvPr>
            <p:custDataLst>
              <p:tags r:id="rId163"/>
            </p:custDataLst>
          </p:nvPr>
        </p:nvSpPr>
        <p:spPr>
          <a:xfrm>
            <a:off x="3646170" y="1231265"/>
            <a:ext cx="3171190" cy="1016635"/>
          </a:xfrm>
          <a:prstGeom prst="rect">
            <a:avLst/>
          </a:prstGeom>
          <a:gradFill>
            <a:gsLst>
              <a:gs pos="100000">
                <a:srgbClr val="2E59FE">
                  <a:alpha val="50000"/>
                </a:srgbClr>
              </a:gs>
              <a:gs pos="51800">
                <a:srgbClr val="2E59FE">
                  <a:alpha val="20000"/>
                </a:srgbClr>
              </a:gs>
              <a:gs pos="0">
                <a:srgbClr val="2E59FE">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2" name="组合 151"/>
          <p:cNvGrpSpPr/>
          <p:nvPr>
            <p:custDataLst>
              <p:tags r:id="rId164"/>
            </p:custDataLst>
          </p:nvPr>
        </p:nvGrpSpPr>
        <p:grpSpPr>
          <a:xfrm>
            <a:off x="3704590" y="1398905"/>
            <a:ext cx="3080385" cy="650875"/>
            <a:chOff x="5044430" y="2857429"/>
            <a:chExt cx="2140768" cy="438915"/>
          </a:xfrm>
        </p:grpSpPr>
        <p:sp>
          <p:nvSpPr>
            <p:cNvPr id="153" name="等腰三角形 152"/>
            <p:cNvSpPr/>
            <p:nvPr>
              <p:custDataLst>
                <p:tags r:id="rId165"/>
              </p:custDataLst>
            </p:nvPr>
          </p:nvSpPr>
          <p:spPr>
            <a:xfrm rot="16200000">
              <a:off x="4883802"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sp>
          <p:nvSpPr>
            <p:cNvPr id="154" name="任意多边形: 形状 136"/>
            <p:cNvSpPr/>
            <p:nvPr>
              <p:custDataLst>
                <p:tags r:id="rId166"/>
              </p:custDataLst>
            </p:nvPr>
          </p:nvSpPr>
          <p:spPr>
            <a:xfrm>
              <a:off x="5162140" y="2857429"/>
              <a:ext cx="1905784" cy="438915"/>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b="1">
                  <a:sym typeface="+mn-ea"/>
                </a:rPr>
                <a:t>科研机构</a:t>
              </a:r>
              <a:r>
                <a:rPr lang="zh-CN" altLang="en-US" sz="2800" b="1">
                  <a:sym typeface="+mn-ea"/>
                </a:rPr>
                <a:t>实验室</a:t>
              </a:r>
              <a:endParaRPr lang="zh-CN" altLang="en-US" sz="2800" b="1">
                <a:sym typeface="+mn-ea"/>
              </a:endParaRPr>
            </a:p>
          </p:txBody>
        </p:sp>
        <p:sp>
          <p:nvSpPr>
            <p:cNvPr id="155" name="等腰三角形 154"/>
            <p:cNvSpPr/>
            <p:nvPr>
              <p:custDataLst>
                <p:tags r:id="rId167"/>
              </p:custDataLst>
            </p:nvPr>
          </p:nvSpPr>
          <p:spPr>
            <a:xfrm rot="5400000">
              <a:off x="6906913"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635" y="0"/>
            <a:ext cx="1219263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9" name="文本框 218"/>
          <p:cNvSpPr txBox="1"/>
          <p:nvPr>
            <p:custDataLst>
              <p:tags r:id="rId3"/>
            </p:custDataLst>
          </p:nvPr>
        </p:nvSpPr>
        <p:spPr>
          <a:xfrm>
            <a:off x="349885" y="1010285"/>
            <a:ext cx="5523230" cy="5749925"/>
          </a:xfrm>
          <a:prstGeom prst="rect">
            <a:avLst/>
          </a:prstGeom>
          <a:gradFill>
            <a:gsLst>
              <a:gs pos="0">
                <a:schemeClr val="accent1">
                  <a:lumMod val="5000"/>
                  <a:lumOff val="95000"/>
                </a:schemeClr>
              </a:gs>
              <a:gs pos="56000">
                <a:srgbClr val="36A7F4"/>
              </a:gs>
              <a:gs pos="83000">
                <a:srgbClr val="2F77D0">
                  <a:alpha val="64000"/>
                </a:srgbClr>
              </a:gs>
              <a:gs pos="100000">
                <a:srgbClr val="397DD2">
                  <a:alpha val="76000"/>
                </a:srgbClr>
              </a:gs>
            </a:gsLst>
            <a:lin ang="5400000" scaled="0"/>
          </a:gradFill>
          <a:effectLst>
            <a:outerShdw blurRad="50800" dist="38100" dir="2700000" algn="tl" rotWithShape="0">
              <a:prstClr val="black">
                <a:alpha val="40000"/>
              </a:prstClr>
            </a:outerShdw>
          </a:effectLst>
        </p:spPr>
        <p:txBody>
          <a:bodyPr wrap="square" rtlCol="0">
            <a:noAutofit/>
          </a:bodyPr>
          <a:p>
            <a:pPr algn="ctr">
              <a:lnSpc>
                <a:spcPct val="130000"/>
              </a:lnSpc>
            </a:pPr>
            <a:endParaRPr lang="zh-CN" altLang="en-US" sz="1735" b="1" dirty="0">
              <a:solidFill>
                <a:srgbClr val="1B3497"/>
              </a:solidFill>
              <a:latin typeface="Arial" panose="020B0604020202020204" pitchFamily="34" charset="0"/>
              <a:ea typeface="微软雅黑" panose="020B0503020204020204" charset="-122"/>
            </a:endParaRPr>
          </a:p>
        </p:txBody>
      </p:sp>
      <p:sp>
        <p:nvSpPr>
          <p:cNvPr id="220" name="文本框 219"/>
          <p:cNvSpPr txBox="1"/>
          <p:nvPr>
            <p:custDataLst>
              <p:tags r:id="rId4"/>
            </p:custDataLst>
          </p:nvPr>
        </p:nvSpPr>
        <p:spPr>
          <a:xfrm>
            <a:off x="5977890" y="970280"/>
            <a:ext cx="5899785" cy="5790565"/>
          </a:xfrm>
          <a:prstGeom prst="rect">
            <a:avLst/>
          </a:prstGeom>
          <a:gradFill>
            <a:gsLst>
              <a:gs pos="0">
                <a:schemeClr val="accent1">
                  <a:lumMod val="5000"/>
                  <a:lumOff val="95000"/>
                </a:schemeClr>
              </a:gs>
              <a:gs pos="56000">
                <a:srgbClr val="36A7F4"/>
              </a:gs>
              <a:gs pos="83000">
                <a:srgbClr val="2F77D0">
                  <a:alpha val="64000"/>
                </a:srgbClr>
              </a:gs>
              <a:gs pos="100000">
                <a:srgbClr val="397DD2">
                  <a:alpha val="76000"/>
                </a:srgbClr>
              </a:gs>
            </a:gsLst>
            <a:lin ang="5400000" scaled="0"/>
          </a:gradFill>
          <a:effectLst>
            <a:outerShdw blurRad="50800" dist="38100" dir="2700000" algn="tl" rotWithShape="0">
              <a:prstClr val="black">
                <a:alpha val="40000"/>
              </a:prstClr>
            </a:outerShdw>
          </a:effectLst>
        </p:spPr>
        <p:txBody>
          <a:bodyPr wrap="square" rtlCol="0">
            <a:noAutofit/>
          </a:bodyPr>
          <a:p>
            <a:pPr algn="ctr">
              <a:lnSpc>
                <a:spcPct val="130000"/>
              </a:lnSpc>
            </a:pPr>
            <a:endParaRPr lang="zh-CN" altLang="en-US" sz="1735" b="1" dirty="0">
              <a:solidFill>
                <a:srgbClr val="1B3497"/>
              </a:solidFill>
              <a:latin typeface="Arial" panose="020B0604020202020204" pitchFamily="34" charset="0"/>
              <a:ea typeface="微软雅黑" panose="020B0503020204020204" charset="-122"/>
            </a:endParaRPr>
          </a:p>
        </p:txBody>
      </p:sp>
      <p:grpSp>
        <p:nvGrpSpPr>
          <p:cNvPr id="103" name="组合 102"/>
          <p:cNvGrpSpPr/>
          <p:nvPr/>
        </p:nvGrpSpPr>
        <p:grpSpPr>
          <a:xfrm>
            <a:off x="5976620" y="4555490"/>
            <a:ext cx="6215380" cy="2252980"/>
            <a:chOff x="3574911" y="2779948"/>
            <a:chExt cx="4160669" cy="2431990"/>
          </a:xfrm>
        </p:grpSpPr>
        <p:grpSp>
          <p:nvGrpSpPr>
            <p:cNvPr id="104" name="组合 103"/>
            <p:cNvGrpSpPr/>
            <p:nvPr/>
          </p:nvGrpSpPr>
          <p:grpSpPr>
            <a:xfrm>
              <a:off x="3574911" y="3969746"/>
              <a:ext cx="4160669" cy="1242192"/>
              <a:chOff x="4403858" y="6511361"/>
              <a:chExt cx="9959388" cy="4989761"/>
            </a:xfrm>
          </p:grpSpPr>
          <p:pic>
            <p:nvPicPr>
              <p:cNvPr id="105" name="Picture 2" descr="https://hbimg.huabanimg.com/ddcbba691627232e398e4c3cbc7f5dfb45fced6ac7475-pPsesU"/>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rcRect/>
              <a:stretch>
                <a:fillRect/>
              </a:stretch>
            </p:blipFill>
            <p:spPr bwMode="auto">
              <a:xfrm>
                <a:off x="4403858" y="6915819"/>
                <a:ext cx="9959388" cy="4585303"/>
              </a:xfrm>
              <a:prstGeom prst="rect">
                <a:avLst/>
              </a:prstGeom>
              <a:noFill/>
              <a:extLst>
                <a:ext uri="{909E8E84-426E-40DD-AFC4-6F175D3DCCD1}">
                  <a14:hiddenFill xmlns:a14="http://schemas.microsoft.com/office/drawing/2010/main">
                    <a:solidFill>
                      <a:srgbClr val="FFFFFF"/>
                    </a:solidFill>
                  </a14:hiddenFill>
                </a:ext>
              </a:extLst>
            </p:spPr>
          </p:pic>
          <p:pic>
            <p:nvPicPr>
              <p:cNvPr id="115" name="图片 114"/>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flipV="1">
                <a:off x="8809264" y="6511361"/>
                <a:ext cx="1468375" cy="219637"/>
              </a:xfrm>
              <a:prstGeom prst="rect">
                <a:avLst/>
              </a:prstGeom>
            </p:spPr>
          </p:pic>
        </p:grpSp>
        <p:cxnSp>
          <p:nvCxnSpPr>
            <p:cNvPr id="117" name="直接连接符 116"/>
            <p:cNvCxnSpPr/>
            <p:nvPr/>
          </p:nvCxnSpPr>
          <p:spPr>
            <a:xfrm>
              <a:off x="5655606" y="2779948"/>
              <a:ext cx="0" cy="344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2082957" y="1993491"/>
            <a:ext cx="2827143" cy="711927"/>
            <a:chOff x="874712" y="3325188"/>
            <a:chExt cx="2787221" cy="701874"/>
          </a:xfrm>
        </p:grpSpPr>
        <p:sp>
          <p:nvSpPr>
            <p:cNvPr id="60" name="矩形 59"/>
            <p:cNvSpPr/>
            <p:nvPr/>
          </p:nvSpPr>
          <p:spPr>
            <a:xfrm>
              <a:off x="874712" y="3677812"/>
              <a:ext cx="2787221" cy="34925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61" name="矩形 60"/>
            <p:cNvSpPr/>
            <p:nvPr/>
          </p:nvSpPr>
          <p:spPr>
            <a:xfrm>
              <a:off x="1419959" y="3325188"/>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grpSp>
        <p:nvGrpSpPr>
          <p:cNvPr id="62" name="组合 61"/>
          <p:cNvGrpSpPr/>
          <p:nvPr/>
        </p:nvGrpSpPr>
        <p:grpSpPr>
          <a:xfrm>
            <a:off x="-2082957" y="4005061"/>
            <a:ext cx="2827143" cy="711927"/>
            <a:chOff x="874712" y="3325188"/>
            <a:chExt cx="2787221" cy="701874"/>
          </a:xfrm>
        </p:grpSpPr>
        <p:sp>
          <p:nvSpPr>
            <p:cNvPr id="63" name="矩形 62"/>
            <p:cNvSpPr/>
            <p:nvPr/>
          </p:nvSpPr>
          <p:spPr>
            <a:xfrm>
              <a:off x="874712" y="3677812"/>
              <a:ext cx="2787221" cy="34925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64" name="矩形 63"/>
            <p:cNvSpPr/>
            <p:nvPr/>
          </p:nvSpPr>
          <p:spPr>
            <a:xfrm>
              <a:off x="1419959" y="3325188"/>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grpSp>
        <p:nvGrpSpPr>
          <p:cNvPr id="34" name="组合 33"/>
          <p:cNvGrpSpPr/>
          <p:nvPr/>
        </p:nvGrpSpPr>
        <p:grpSpPr>
          <a:xfrm>
            <a:off x="429895" y="401320"/>
            <a:ext cx="544830" cy="390525"/>
            <a:chOff x="243" y="562"/>
            <a:chExt cx="858" cy="615"/>
          </a:xfrm>
        </p:grpSpPr>
        <p:sp>
          <p:nvSpPr>
            <p:cNvPr id="35" name="圆角矩形 34"/>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36" name="圆角矩形 35"/>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37"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9"/>
            </p:custDataLst>
          </p:nvPr>
        </p:nvGrpSpPr>
        <p:grpSpPr>
          <a:xfrm>
            <a:off x="9262745" y="283210"/>
            <a:ext cx="2528570" cy="502285"/>
            <a:chOff x="1386105" y="2481869"/>
            <a:chExt cx="9419805" cy="1900592"/>
          </a:xfrm>
          <a:solidFill>
            <a:srgbClr val="1A3395"/>
          </a:solidFill>
        </p:grpSpPr>
        <p:grpSp>
          <p:nvGrpSpPr>
            <p:cNvPr id="5" name="íṡ1íḍe"/>
            <p:cNvGrpSpPr/>
            <p:nvPr/>
          </p:nvGrpSpPr>
          <p:grpSpPr>
            <a:xfrm>
              <a:off x="1386105" y="2521057"/>
              <a:ext cx="1808767" cy="1817338"/>
              <a:chOff x="-15875" y="2251075"/>
              <a:chExt cx="2344738" cy="2355850"/>
            </a:xfrm>
            <a:grpFill/>
          </p:grpSpPr>
          <p:sp>
            <p:nvSpPr>
              <p:cNvPr id="7" name="ïṣḷïdê"/>
              <p:cNvSpPr/>
              <p:nvPr>
                <p:custDataLst>
                  <p:tags r:id="rId10"/>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 name="îş1ide"/>
              <p:cNvSpPr/>
              <p:nvPr>
                <p:custDataLst>
                  <p:tags r:id="rId11"/>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ïṩļïdè"/>
              <p:cNvSpPr/>
              <p:nvPr>
                <p:custDataLst>
                  <p:tags r:id="rId12"/>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î$1iḑé"/>
              <p:cNvSpPr/>
              <p:nvPr>
                <p:custDataLst>
                  <p:tags r:id="rId13"/>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iśľiḑè"/>
              <p:cNvSpPr/>
              <p:nvPr>
                <p:custDataLst>
                  <p:tags r:id="rId14"/>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5"/>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6"/>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7"/>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8"/>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9"/>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20"/>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21"/>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22"/>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23"/>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24"/>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5"/>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6"/>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7"/>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8"/>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9"/>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iş1iďê"/>
              <p:cNvSpPr/>
              <p:nvPr>
                <p:custDataLst>
                  <p:tags r:id="rId30"/>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ïṥḻíḍe"/>
              <p:cNvSpPr/>
              <p:nvPr>
                <p:custDataLst>
                  <p:tags r:id="rId31"/>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iŝľîde"/>
              <p:cNvSpPr/>
              <p:nvPr>
                <p:custDataLst>
                  <p:tags r:id="rId32"/>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ïṣḻiḑê"/>
              <p:cNvSpPr/>
              <p:nvPr>
                <p:custDataLst>
                  <p:tags r:id="rId33"/>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9" name="íś1îḑê"/>
              <p:cNvSpPr/>
              <p:nvPr>
                <p:custDataLst>
                  <p:tags r:id="rId34"/>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5"/>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6"/>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7"/>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îṡḷiďè"/>
              <p:cNvSpPr/>
              <p:nvPr>
                <p:custDataLst>
                  <p:tags r:id="rId38"/>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îSľíḓé"/>
              <p:cNvSpPr/>
              <p:nvPr>
                <p:custDataLst>
                  <p:tags r:id="rId39"/>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 name="ï$ḻiḑé"/>
              <p:cNvSpPr/>
              <p:nvPr>
                <p:custDataLst>
                  <p:tags r:id="rId40"/>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41"/>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0" name="îSľíḍè"/>
              <p:cNvSpPr/>
              <p:nvPr>
                <p:custDataLst>
                  <p:tags r:id="rId42"/>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43"/>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ïš1iďe"/>
              <p:cNvSpPr/>
              <p:nvPr>
                <p:custDataLst>
                  <p:tags r:id="rId44"/>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íṧḷïďe"/>
              <p:cNvSpPr/>
              <p:nvPr>
                <p:custDataLst>
                  <p:tags r:id="rId45"/>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 name="íṥḷíḑê"/>
              <p:cNvSpPr/>
              <p:nvPr>
                <p:custDataLst>
                  <p:tags r:id="rId46"/>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ïṧḻíḑê"/>
              <p:cNvSpPr/>
              <p:nvPr>
                <p:custDataLst>
                  <p:tags r:id="rId47"/>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ïsḷiḋê"/>
              <p:cNvSpPr/>
              <p:nvPr>
                <p:custDataLst>
                  <p:tags r:id="rId48"/>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 name="ïṥḻîdé"/>
              <p:cNvSpPr/>
              <p:nvPr>
                <p:custDataLst>
                  <p:tags r:id="rId49"/>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îṧḷîḍé"/>
              <p:cNvSpPr/>
              <p:nvPr>
                <p:custDataLst>
                  <p:tags r:id="rId50"/>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 name="îṥlíďê"/>
              <p:cNvSpPr/>
              <p:nvPr>
                <p:custDataLst>
                  <p:tags r:id="rId51"/>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52"/>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 name="íṣlidê"/>
              <p:cNvSpPr/>
              <p:nvPr>
                <p:custDataLst>
                  <p:tags r:id="rId53"/>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54"/>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5"/>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6"/>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7"/>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8"/>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9"/>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iŝļïḍè"/>
              <p:cNvSpPr/>
              <p:nvPr>
                <p:custDataLst>
                  <p:tags r:id="rId60"/>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 name="íṩ1îḑè"/>
              <p:cNvSpPr/>
              <p:nvPr>
                <p:custDataLst>
                  <p:tags r:id="rId61"/>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7" name="i$ḻíḑé"/>
              <p:cNvSpPr/>
              <p:nvPr>
                <p:custDataLst>
                  <p:tags r:id="rId62"/>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8" name="îṩļiḍê"/>
              <p:cNvSpPr/>
              <p:nvPr>
                <p:custDataLst>
                  <p:tags r:id="rId63"/>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64"/>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5"/>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6"/>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7"/>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8"/>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9"/>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70"/>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71"/>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72"/>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73"/>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74"/>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5"/>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6"/>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7"/>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8"/>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9"/>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80"/>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81"/>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82"/>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83"/>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84"/>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5"/>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6"/>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7"/>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8"/>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9"/>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90"/>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91"/>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92"/>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93"/>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94"/>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5"/>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6"/>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7"/>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8"/>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9"/>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100"/>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101"/>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102"/>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103"/>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104"/>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5"/>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6"/>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7"/>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8"/>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29" name="文本框 28"/>
          <p:cNvSpPr txBox="1"/>
          <p:nvPr/>
        </p:nvSpPr>
        <p:spPr>
          <a:xfrm>
            <a:off x="1137920" y="313055"/>
            <a:ext cx="638365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融资计划与利润</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预测</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32" name="文本框 31"/>
          <p:cNvSpPr txBox="1"/>
          <p:nvPr/>
        </p:nvSpPr>
        <p:spPr>
          <a:xfrm>
            <a:off x="744220" y="1036955"/>
            <a:ext cx="4655185" cy="1314450"/>
          </a:xfrm>
          <a:prstGeom prst="rect">
            <a:avLst/>
          </a:prstGeom>
          <a:noFill/>
          <a:ln w="9525">
            <a:noFill/>
          </a:ln>
        </p:spPr>
        <p:txBody>
          <a:bodyPr wrap="square">
            <a:noAutofit/>
          </a:bodyPr>
          <a:p>
            <a:pPr indent="0" algn="just" fontAlgn="auto">
              <a:lnSpc>
                <a:spcPct val="125000"/>
              </a:lnSpc>
            </a:pPr>
            <a:r>
              <a:rPr lang="zh-CN" altLang="en-US" sz="2000" b="0" dirty="0">
                <a:solidFill>
                  <a:srgbClr val="0944A7"/>
                </a:solidFill>
                <a:effectLst/>
                <a:latin typeface="思源黑体 CN Bold" panose="020B0800000000000000" pitchFamily="34" charset="-122"/>
                <a:ea typeface="思源黑体 CN Bold" panose="020B0800000000000000" pitchFamily="34" charset="-122"/>
              </a:rPr>
              <a:t>公司注册资本</a:t>
            </a:r>
            <a:r>
              <a:rPr lang="en-US" altLang="zh-CN" sz="2000" b="0" dirty="0">
                <a:solidFill>
                  <a:schemeClr val="accent2"/>
                </a:solidFill>
                <a:effectLst/>
                <a:latin typeface="思源黑体 CN Bold" panose="020B0800000000000000" pitchFamily="34" charset="-122"/>
                <a:ea typeface="思源黑体 CN Bold" panose="020B0800000000000000" pitchFamily="34" charset="-122"/>
              </a:rPr>
              <a:t>1</a:t>
            </a:r>
            <a:r>
              <a:rPr lang="zh-CN" altLang="en-US" sz="2000" b="0" dirty="0">
                <a:solidFill>
                  <a:schemeClr val="accent2"/>
                </a:solidFill>
                <a:effectLst/>
                <a:latin typeface="思源黑体 CN Bold" panose="020B0800000000000000" pitchFamily="34" charset="-122"/>
                <a:ea typeface="思源黑体 CN Bold" panose="020B0800000000000000" pitchFamily="34" charset="-122"/>
              </a:rPr>
              <a:t>00万元</a:t>
            </a:r>
            <a:r>
              <a:rPr lang="en-US" altLang="zh-CN" sz="2000" b="0" dirty="0">
                <a:solidFill>
                  <a:srgbClr val="0944A7"/>
                </a:solidFill>
                <a:effectLst/>
                <a:latin typeface="思源黑体 CN Bold" panose="020B0800000000000000" pitchFamily="34" charset="-122"/>
                <a:ea typeface="思源黑体 CN Bold" panose="020B0800000000000000" pitchFamily="34" charset="-122"/>
              </a:rPr>
              <a:t>。其中技术入股为</a:t>
            </a:r>
            <a:r>
              <a:rPr lang="en-US" altLang="zh-CN" sz="2000" b="0" dirty="0">
                <a:solidFill>
                  <a:schemeClr val="accent2"/>
                </a:solidFill>
                <a:effectLst/>
                <a:latin typeface="思源黑体 CN Bold" panose="020B0800000000000000" pitchFamily="34" charset="-122"/>
                <a:ea typeface="思源黑体 CN Bold" panose="020B0800000000000000" pitchFamily="34" charset="-122"/>
              </a:rPr>
              <a:t>4</a:t>
            </a:r>
            <a:r>
              <a:rPr lang="zh-CN" altLang="en-US" sz="2000" b="0" dirty="0">
                <a:solidFill>
                  <a:schemeClr val="accent2"/>
                </a:solidFill>
                <a:effectLst/>
                <a:latin typeface="思源黑体 CN Bold" panose="020B0800000000000000" pitchFamily="34" charset="-122"/>
                <a:ea typeface="思源黑体 CN Bold" panose="020B0800000000000000" pitchFamily="34" charset="-122"/>
              </a:rPr>
              <a:t>0万元</a:t>
            </a:r>
            <a:r>
              <a:rPr lang="en-US" altLang="zh-CN" sz="2000" b="0" dirty="0">
                <a:solidFill>
                  <a:srgbClr val="0944A7"/>
                </a:solidFill>
                <a:effectLst/>
                <a:latin typeface="思源黑体 CN Bold" panose="020B0800000000000000" pitchFamily="34" charset="-122"/>
                <a:ea typeface="思源黑体 CN Bold" panose="020B0800000000000000" pitchFamily="34" charset="-122"/>
              </a:rPr>
              <a:t>，团队出资为</a:t>
            </a:r>
            <a:r>
              <a:rPr lang="en-US" altLang="zh-CN" sz="2000" b="0" dirty="0">
                <a:solidFill>
                  <a:schemeClr val="accent2"/>
                </a:solidFill>
                <a:effectLst/>
                <a:latin typeface="思源黑体 CN Bold" panose="020B0800000000000000" pitchFamily="34" charset="-122"/>
                <a:ea typeface="思源黑体 CN Bold" panose="020B0800000000000000" pitchFamily="34" charset="-122"/>
              </a:rPr>
              <a:t>3</a:t>
            </a:r>
            <a:r>
              <a:rPr lang="zh-CN" altLang="en-US" sz="2000" b="0" dirty="0">
                <a:solidFill>
                  <a:schemeClr val="accent2"/>
                </a:solidFill>
                <a:effectLst/>
                <a:latin typeface="思源黑体 CN Bold" panose="020B0800000000000000" pitchFamily="34" charset="-122"/>
                <a:ea typeface="思源黑体 CN Bold" panose="020B0800000000000000" pitchFamily="34" charset="-122"/>
              </a:rPr>
              <a:t>0万元</a:t>
            </a:r>
            <a:r>
              <a:rPr lang="en-US" altLang="zh-CN" sz="2000" b="0" dirty="0">
                <a:solidFill>
                  <a:srgbClr val="0944A7"/>
                </a:solidFill>
                <a:effectLst/>
                <a:latin typeface="思源黑体 CN Bold" panose="020B0800000000000000" pitchFamily="34" charset="-122"/>
                <a:ea typeface="思源黑体 CN Bold" panose="020B0800000000000000" pitchFamily="34" charset="-122"/>
              </a:rPr>
              <a:t>，风险投资为</a:t>
            </a:r>
            <a:r>
              <a:rPr lang="en-US" altLang="zh-CN" sz="2000" b="0" dirty="0">
                <a:solidFill>
                  <a:schemeClr val="accent2"/>
                </a:solidFill>
                <a:effectLst/>
                <a:latin typeface="思源黑体 CN Bold" panose="020B0800000000000000" pitchFamily="34" charset="-122"/>
                <a:ea typeface="思源黑体 CN Bold" panose="020B0800000000000000" pitchFamily="34" charset="-122"/>
              </a:rPr>
              <a:t>2</a:t>
            </a:r>
            <a:r>
              <a:rPr lang="zh-CN" altLang="en-US" sz="2000" b="0" dirty="0">
                <a:solidFill>
                  <a:schemeClr val="accent2"/>
                </a:solidFill>
                <a:effectLst/>
                <a:latin typeface="思源黑体 CN Bold" panose="020B0800000000000000" pitchFamily="34" charset="-122"/>
                <a:ea typeface="思源黑体 CN Bold" panose="020B0800000000000000" pitchFamily="34" charset="-122"/>
              </a:rPr>
              <a:t>0万元</a:t>
            </a:r>
            <a:r>
              <a:rPr lang="zh-CN" altLang="en-US" sz="2000" b="0" dirty="0">
                <a:solidFill>
                  <a:srgbClr val="0944A7"/>
                </a:solidFill>
                <a:effectLst/>
                <a:latin typeface="思源黑体 CN Bold" panose="020B0800000000000000" pitchFamily="34" charset="-122"/>
                <a:ea typeface="思源黑体 CN Bold" panose="020B0800000000000000" pitchFamily="34" charset="-122"/>
              </a:rPr>
              <a:t>，</a:t>
            </a:r>
            <a:r>
              <a:rPr lang="en-US" altLang="zh-CN" sz="2000" b="0" dirty="0">
                <a:solidFill>
                  <a:srgbClr val="0944A7"/>
                </a:solidFill>
                <a:effectLst/>
                <a:latin typeface="思源黑体 CN Bold" panose="020B0800000000000000" pitchFamily="34" charset="-122"/>
                <a:ea typeface="思源黑体 CN Bold" panose="020B0800000000000000" pitchFamily="34" charset="-122"/>
              </a:rPr>
              <a:t>银行贷款为</a:t>
            </a:r>
            <a:r>
              <a:rPr lang="en-US" altLang="zh-CN" sz="2000" b="0" dirty="0">
                <a:solidFill>
                  <a:schemeClr val="accent2"/>
                </a:solidFill>
                <a:effectLst/>
                <a:latin typeface="思源黑体 CN Bold" panose="020B0800000000000000" pitchFamily="34" charset="-122"/>
                <a:ea typeface="思源黑体 CN Bold" panose="020B0800000000000000" pitchFamily="34" charset="-122"/>
              </a:rPr>
              <a:t>1</a:t>
            </a:r>
            <a:r>
              <a:rPr lang="zh-CN" altLang="en-US" sz="2000" b="0" dirty="0">
                <a:solidFill>
                  <a:schemeClr val="accent2"/>
                </a:solidFill>
                <a:effectLst/>
                <a:latin typeface="思源黑体 CN Bold" panose="020B0800000000000000" pitchFamily="34" charset="-122"/>
                <a:ea typeface="思源黑体 CN Bold" panose="020B0800000000000000" pitchFamily="34" charset="-122"/>
              </a:rPr>
              <a:t>0万元</a:t>
            </a:r>
            <a:r>
              <a:rPr lang="zh-CN" sz="2000" b="0">
                <a:solidFill>
                  <a:srgbClr val="0944A7"/>
                </a:solidFill>
                <a:latin typeface="微软雅黑" panose="020B0503020204020204" charset="-122"/>
                <a:ea typeface="微软雅黑" panose="020B0503020204020204" charset="-122"/>
                <a:cs typeface="微软雅黑" panose="020B0503020204020204" charset="-122"/>
              </a:rPr>
              <a:t>。</a:t>
            </a:r>
            <a:endParaRPr lang="zh-CN" altLang="en-US" sz="2000" b="0">
              <a:solidFill>
                <a:srgbClr val="0944A7"/>
              </a:solidFill>
              <a:latin typeface="微软雅黑" panose="020B0503020204020204" charset="-122"/>
              <a:ea typeface="微软雅黑" panose="020B0503020204020204" charset="-122"/>
              <a:cs typeface="微软雅黑" panose="020B0503020204020204" charset="-122"/>
            </a:endParaRPr>
          </a:p>
        </p:txBody>
      </p:sp>
      <p:sp>
        <p:nvSpPr>
          <p:cNvPr id="47" name="文本框 46"/>
          <p:cNvSpPr txBox="1"/>
          <p:nvPr/>
        </p:nvSpPr>
        <p:spPr>
          <a:xfrm>
            <a:off x="6290945" y="970280"/>
            <a:ext cx="5200650" cy="1245235"/>
          </a:xfrm>
          <a:prstGeom prst="rect">
            <a:avLst/>
          </a:prstGeom>
          <a:noFill/>
          <a:ln w="9525">
            <a:noFill/>
          </a:ln>
        </p:spPr>
        <p:txBody>
          <a:bodyPr wrap="square">
            <a:spAutoFit/>
          </a:bodyPr>
          <a:p>
            <a:pPr indent="0" algn="just" fontAlgn="auto">
              <a:lnSpc>
                <a:spcPct val="125000"/>
              </a:lnSpc>
            </a:pPr>
            <a:r>
              <a:rPr lang="en-US" altLang="zh-CN" sz="2000" dirty="0">
                <a:solidFill>
                  <a:srgbClr val="0944A7"/>
                </a:solidFill>
                <a:effectLst/>
                <a:latin typeface="思源黑体 CN Bold" panose="020B0800000000000000" pitchFamily="34" charset="-122"/>
                <a:ea typeface="思源黑体 CN Bold" panose="020B0800000000000000" pitchFamily="34" charset="-122"/>
                <a:sym typeface="+mn-ea"/>
              </a:rPr>
              <a:t>公司的净利润呈现出逐年增长的态势，</a:t>
            </a:r>
            <a:r>
              <a:rPr lang="zh-CN" altLang="en-US" sz="2000" dirty="0">
                <a:solidFill>
                  <a:schemeClr val="accent2"/>
                </a:solidFill>
                <a:effectLst/>
                <a:latin typeface="思源黑体 CN Bold" panose="020B0800000000000000" pitchFamily="34" charset="-122"/>
                <a:ea typeface="思源黑体 CN Bold" panose="020B0800000000000000" pitchFamily="34" charset="-122"/>
                <a:sym typeface="+mn-ea"/>
              </a:rPr>
              <a:t>盈利能力不断增强</a:t>
            </a:r>
            <a:r>
              <a:rPr lang="en-US" altLang="zh-CN" sz="2000" dirty="0">
                <a:solidFill>
                  <a:srgbClr val="0944A7"/>
                </a:solidFill>
                <a:effectLst/>
                <a:latin typeface="思源黑体 CN Bold" panose="020B0800000000000000" pitchFamily="34" charset="-122"/>
                <a:ea typeface="思源黑体 CN Bold" panose="020B0800000000000000" pitchFamily="34" charset="-122"/>
                <a:sym typeface="+mn-ea"/>
              </a:rPr>
              <a:t>，至2027年</a:t>
            </a:r>
            <a:r>
              <a:rPr lang="zh-CN" altLang="en-US" sz="2000" dirty="0">
                <a:solidFill>
                  <a:schemeClr val="accent2"/>
                </a:solidFill>
                <a:effectLst/>
                <a:latin typeface="思源黑体 CN Bold" panose="020B0800000000000000" pitchFamily="34" charset="-122"/>
                <a:ea typeface="思源黑体 CN Bold" panose="020B0800000000000000" pitchFamily="34" charset="-122"/>
                <a:sym typeface="+mn-ea"/>
              </a:rPr>
              <a:t>营业收入</a:t>
            </a:r>
            <a:r>
              <a:rPr lang="en-US" altLang="zh-CN" sz="2000" dirty="0">
                <a:solidFill>
                  <a:srgbClr val="0944A7"/>
                </a:solidFill>
                <a:effectLst/>
                <a:latin typeface="思源黑体 CN Bold" panose="020B0800000000000000" pitchFamily="34" charset="-122"/>
                <a:ea typeface="思源黑体 CN Bold" panose="020B0800000000000000" pitchFamily="34" charset="-122"/>
                <a:sym typeface="+mn-ea"/>
              </a:rPr>
              <a:t>可达到</a:t>
            </a:r>
            <a:r>
              <a:rPr lang="en-US" altLang="zh-CN" sz="2000" dirty="0">
                <a:solidFill>
                  <a:schemeClr val="accent2"/>
                </a:solidFill>
                <a:effectLst/>
                <a:latin typeface="思源黑体 CN Bold" panose="020B0800000000000000" pitchFamily="34" charset="-122"/>
                <a:ea typeface="思源黑体 CN Bold" panose="020B0800000000000000" pitchFamily="34" charset="-122"/>
                <a:sym typeface="+mn-ea"/>
              </a:rPr>
              <a:t>353553</a:t>
            </a:r>
            <a:r>
              <a:rPr lang="zh-CN" altLang="en-US" sz="2000" dirty="0">
                <a:solidFill>
                  <a:schemeClr val="accent2"/>
                </a:solidFill>
                <a:effectLst/>
                <a:latin typeface="思源黑体 CN Bold" panose="020B0800000000000000" pitchFamily="34" charset="-122"/>
                <a:ea typeface="思源黑体 CN Bold" panose="020B0800000000000000" pitchFamily="34" charset="-122"/>
                <a:sym typeface="+mn-ea"/>
              </a:rPr>
              <a:t>万元</a:t>
            </a:r>
            <a:r>
              <a:rPr lang="en-US" altLang="zh-CN" sz="2000" dirty="0">
                <a:solidFill>
                  <a:srgbClr val="0944A7"/>
                </a:solidFill>
                <a:effectLst/>
                <a:latin typeface="思源黑体 CN Bold" panose="020B0800000000000000" pitchFamily="34" charset="-122"/>
                <a:ea typeface="思源黑体 CN Bold" panose="020B0800000000000000" pitchFamily="34" charset="-122"/>
                <a:sym typeface="+mn-ea"/>
              </a:rPr>
              <a:t>，</a:t>
            </a:r>
            <a:r>
              <a:rPr lang="zh-CN" altLang="en-US" sz="2000" dirty="0">
                <a:solidFill>
                  <a:schemeClr val="accent2"/>
                </a:solidFill>
                <a:effectLst/>
                <a:latin typeface="思源黑体 CN Bold" panose="020B0800000000000000" pitchFamily="34" charset="-122"/>
                <a:ea typeface="思源黑体 CN Bold" panose="020B0800000000000000" pitchFamily="34" charset="-122"/>
                <a:sym typeface="+mn-ea"/>
              </a:rPr>
              <a:t>净利润</a:t>
            </a:r>
            <a:r>
              <a:rPr lang="en-US" altLang="zh-CN" sz="2000" dirty="0">
                <a:solidFill>
                  <a:srgbClr val="0944A7"/>
                </a:solidFill>
                <a:effectLst/>
                <a:latin typeface="思源黑体 CN Bold" panose="020B0800000000000000" pitchFamily="34" charset="-122"/>
                <a:ea typeface="思源黑体 CN Bold" panose="020B0800000000000000" pitchFamily="34" charset="-122"/>
                <a:sym typeface="+mn-ea"/>
              </a:rPr>
              <a:t>达到</a:t>
            </a:r>
            <a:r>
              <a:rPr lang="en-US" altLang="zh-CN" sz="2000" dirty="0">
                <a:solidFill>
                  <a:schemeClr val="accent2"/>
                </a:solidFill>
                <a:effectLst/>
                <a:latin typeface="思源黑体 CN Bold" panose="020B0800000000000000" pitchFamily="34" charset="-122"/>
                <a:ea typeface="思源黑体 CN Bold" panose="020B0800000000000000" pitchFamily="34" charset="-122"/>
                <a:sym typeface="+mn-ea"/>
              </a:rPr>
              <a:t>153279</a:t>
            </a:r>
            <a:r>
              <a:rPr lang="zh-CN" altLang="en-US" sz="2000" dirty="0">
                <a:solidFill>
                  <a:schemeClr val="accent2"/>
                </a:solidFill>
                <a:effectLst/>
                <a:latin typeface="思源黑体 CN Bold" panose="020B0800000000000000" pitchFamily="34" charset="-122"/>
                <a:ea typeface="思源黑体 CN Bold" panose="020B0800000000000000" pitchFamily="34" charset="-122"/>
                <a:sym typeface="+mn-ea"/>
              </a:rPr>
              <a:t>万元</a:t>
            </a:r>
            <a:r>
              <a:rPr lang="en-US" altLang="zh-CN" sz="2000" dirty="0">
                <a:solidFill>
                  <a:srgbClr val="0944A7"/>
                </a:solidFill>
                <a:effectLst/>
                <a:latin typeface="思源黑体 CN Bold" panose="020B0800000000000000" pitchFamily="34" charset="-122"/>
                <a:ea typeface="思源黑体 CN Bold" panose="020B0800000000000000" pitchFamily="34" charset="-122"/>
                <a:sym typeface="+mn-ea"/>
              </a:rPr>
              <a:t>。</a:t>
            </a:r>
            <a:endParaRPr lang="zh-CN" altLang="en-US" sz="2400" b="1" dirty="0">
              <a:solidFill>
                <a:schemeClr val="bg1"/>
              </a:solidFill>
              <a:effectLst>
                <a:outerShdw blurRad="50800" dist="38100" dir="13500000" algn="br" rotWithShape="0">
                  <a:prstClr val="black">
                    <a:alpha val="40000"/>
                  </a:prstClr>
                </a:outerShdw>
              </a:effectLst>
              <a:latin typeface="思源黑体 CN Bold" panose="020B0800000000000000" pitchFamily="34" charset="-122"/>
              <a:ea typeface="思源黑体 CN Bold" panose="020B0800000000000000" pitchFamily="34" charset="-122"/>
              <a:cs typeface="微软雅黑" panose="020B0503020204020204" charset="-122"/>
              <a:sym typeface="+mn-ea"/>
            </a:endParaRPr>
          </a:p>
        </p:txBody>
      </p:sp>
      <p:sp>
        <p:nvSpPr>
          <p:cNvPr id="297" name="矩形: 圆角 296"/>
          <p:cNvSpPr/>
          <p:nvPr/>
        </p:nvSpPr>
        <p:spPr>
          <a:xfrm flipH="1">
            <a:off x="6163310" y="2326640"/>
            <a:ext cx="5551170" cy="3417570"/>
          </a:xfrm>
          <a:prstGeom prst="roundRect">
            <a:avLst>
              <a:gd name="adj" fmla="val 2154"/>
            </a:avLst>
          </a:prstGeom>
          <a:solidFill>
            <a:schemeClr val="bg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aphicFrame>
        <p:nvGraphicFramePr>
          <p:cNvPr id="99" name="图表 1"/>
          <p:cNvGraphicFramePr/>
          <p:nvPr/>
        </p:nvGraphicFramePr>
        <p:xfrm>
          <a:off x="516255" y="2331085"/>
          <a:ext cx="5185410" cy="3446145"/>
        </p:xfrm>
        <a:graphic>
          <a:graphicData uri="http://schemas.openxmlformats.org/drawingml/2006/chart">
            <c:chart xmlns:c="http://schemas.openxmlformats.org/drawingml/2006/chart" xmlns:r="http://schemas.openxmlformats.org/officeDocument/2006/relationships" r:id="rId1"/>
          </a:graphicData>
        </a:graphic>
      </p:graphicFrame>
      <p:sp>
        <p:nvSpPr>
          <p:cNvPr id="102" name="文本框 101"/>
          <p:cNvSpPr txBox="1"/>
          <p:nvPr/>
        </p:nvSpPr>
        <p:spPr>
          <a:xfrm>
            <a:off x="7291705" y="2705735"/>
            <a:ext cx="2918460" cy="521970"/>
          </a:xfrm>
          <a:prstGeom prst="rect">
            <a:avLst/>
          </a:prstGeom>
          <a:noFill/>
        </p:spPr>
        <p:txBody>
          <a:bodyPr wrap="square" rtlCol="0">
            <a:spAutoFit/>
          </a:bodyPr>
          <a:p>
            <a:pPr algn="ctr"/>
            <a:r>
              <a:rPr lang="en-US" altLang="zh-CN" sz="2800" b="1" kern="100" dirty="0">
                <a:gradFill flip="none" rotWithShape="1">
                  <a:gsLst>
                    <a:gs pos="0">
                      <a:srgbClr val="FF0000"/>
                    </a:gs>
                    <a:gs pos="100000">
                      <a:srgbClr val="EE7420"/>
                    </a:gs>
                  </a:gsLst>
                  <a:lin ang="5400000" scaled="1"/>
                  <a:tileRect/>
                </a:gradFill>
                <a:effectLst>
                  <a:outerShdw blurRad="50800" dist="38100" dir="5400000" algn="t" rotWithShape="0">
                    <a:prstClr val="black">
                      <a:alpha val="40000"/>
                    </a:prstClr>
                  </a:outerShdw>
                </a:effectLst>
                <a:latin typeface="思源宋体 CN Heavy" panose="02020900000000000000" pitchFamily="18" charset="-122"/>
                <a:ea typeface="思源宋体 CN Heavy" panose="02020900000000000000" pitchFamily="18" charset="-122"/>
                <a:cs typeface="Times New Roman" panose="02020603050405020304" charset="0"/>
              </a:rPr>
              <a:t>利润持续上升</a:t>
            </a:r>
            <a:endParaRPr lang="en-US" altLang="zh-CN" sz="2800" b="1" kern="100" dirty="0">
              <a:gradFill flip="none" rotWithShape="1">
                <a:gsLst>
                  <a:gs pos="0">
                    <a:srgbClr val="FF0000"/>
                  </a:gs>
                  <a:gs pos="100000">
                    <a:srgbClr val="EE7420"/>
                  </a:gs>
                </a:gsLst>
                <a:lin ang="5400000" scaled="1"/>
                <a:tileRect/>
              </a:gradFill>
              <a:effectLst>
                <a:outerShdw blurRad="50800" dist="38100" dir="5400000" algn="t" rotWithShape="0">
                  <a:prstClr val="black">
                    <a:alpha val="40000"/>
                  </a:prstClr>
                </a:outerShdw>
              </a:effectLst>
              <a:latin typeface="思源宋体 CN Heavy" panose="02020900000000000000" pitchFamily="18" charset="-122"/>
              <a:ea typeface="思源宋体 CN Heavy" panose="02020900000000000000" pitchFamily="18" charset="-122"/>
              <a:cs typeface="Times New Roman" panose="02020603050405020304" charset="0"/>
            </a:endParaRPr>
          </a:p>
        </p:txBody>
      </p:sp>
      <p:graphicFrame>
        <p:nvGraphicFramePr>
          <p:cNvPr id="119" name="图表 118"/>
          <p:cNvGraphicFramePr/>
          <p:nvPr/>
        </p:nvGraphicFramePr>
        <p:xfrm>
          <a:off x="5943600" y="2249805"/>
          <a:ext cx="6868160" cy="3609340"/>
        </p:xfrm>
        <a:graphic>
          <a:graphicData uri="http://schemas.openxmlformats.org/drawingml/2006/chart">
            <c:chart xmlns:c="http://schemas.openxmlformats.org/drawingml/2006/chart" xmlns:r="http://schemas.openxmlformats.org/officeDocument/2006/relationships" r:id="rId2"/>
          </a:graphicData>
        </a:graphic>
      </p:graphicFrame>
      <p:sp>
        <p:nvSpPr>
          <p:cNvPr id="474" name="图形 1171" descr="箭头逆时针弯曲"/>
          <p:cNvSpPr/>
          <p:nvPr/>
        </p:nvSpPr>
        <p:spPr>
          <a:xfrm rot="4543090">
            <a:off x="8470900" y="3048635"/>
            <a:ext cx="652145" cy="1314450"/>
          </a:xfrm>
          <a:custGeom>
            <a:avLst/>
            <a:gdLst>
              <a:gd name="connsiteX0" fmla="*/ 502747 w 663241"/>
              <a:gd name="connsiteY0" fmla="*/ 1347715 h 1347715"/>
              <a:gd name="connsiteX1" fmla="*/ 176403 w 663241"/>
              <a:gd name="connsiteY1" fmla="*/ 425130 h 1347715"/>
              <a:gd name="connsiteX2" fmla="*/ 0 w 663241"/>
              <a:gd name="connsiteY2" fmla="*/ 599769 h 1347715"/>
              <a:gd name="connsiteX3" fmla="*/ 0 w 663241"/>
              <a:gd name="connsiteY3" fmla="*/ 0 h 1347715"/>
              <a:gd name="connsiteX4" fmla="*/ 599769 w 663241"/>
              <a:gd name="connsiteY4" fmla="*/ 0 h 1347715"/>
              <a:gd name="connsiteX5" fmla="*/ 437478 w 663241"/>
              <a:gd name="connsiteY5" fmla="*/ 162290 h 1347715"/>
              <a:gd name="connsiteX6" fmla="*/ 502747 w 663241"/>
              <a:gd name="connsiteY6" fmla="*/ 1347715 h 134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241" h="1347715">
                <a:moveTo>
                  <a:pt x="502747" y="1347715"/>
                </a:moveTo>
                <a:cubicBezTo>
                  <a:pt x="502747" y="1347715"/>
                  <a:pt x="707374" y="954338"/>
                  <a:pt x="176403" y="425130"/>
                </a:cubicBezTo>
                <a:lnTo>
                  <a:pt x="0" y="599769"/>
                </a:lnTo>
                <a:lnTo>
                  <a:pt x="0" y="0"/>
                </a:lnTo>
                <a:lnTo>
                  <a:pt x="599769" y="0"/>
                </a:lnTo>
                <a:lnTo>
                  <a:pt x="437478" y="162290"/>
                </a:lnTo>
                <a:cubicBezTo>
                  <a:pt x="439242" y="164054"/>
                  <a:pt x="897889" y="714430"/>
                  <a:pt x="502747" y="1347715"/>
                </a:cubicBezTo>
                <a:close/>
              </a:path>
            </a:pathLst>
          </a:custGeom>
          <a:gradFill>
            <a:gsLst>
              <a:gs pos="0">
                <a:srgbClr val="FFC000"/>
              </a:gs>
              <a:gs pos="100000">
                <a:srgbClr val="A7D9FF">
                  <a:alpha val="0"/>
                </a:srgbClr>
              </a:gs>
            </a:gsLst>
            <a:lin ang="5400000" scaled="0"/>
          </a:gradFill>
          <a:ln w="17562" cap="flat">
            <a:noFill/>
            <a:prstDash val="solid"/>
            <a:miter/>
          </a:ln>
        </p:spPr>
        <p:txBody>
          <a:bodyPr rtlCol="0" anchor="ctr"/>
          <a:p>
            <a:endParaRPr lang="zh-CN" altLang="en-US"/>
          </a:p>
        </p:txBody>
      </p:sp>
      <p:grpSp>
        <p:nvGrpSpPr>
          <p:cNvPr id="214" name="组合 213"/>
          <p:cNvGrpSpPr/>
          <p:nvPr/>
        </p:nvGrpSpPr>
        <p:grpSpPr>
          <a:xfrm>
            <a:off x="-52070" y="4709795"/>
            <a:ext cx="6215380" cy="2050415"/>
            <a:chOff x="3574911" y="2779948"/>
            <a:chExt cx="4160669" cy="2380581"/>
          </a:xfrm>
        </p:grpSpPr>
        <p:pic>
          <p:nvPicPr>
            <p:cNvPr id="216" name="Picture 2" descr="https://hbimg.huabanimg.com/ddcbba691627232e398e4c3cbc7f5dfb45fced6ac7475-pPsesU"/>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rcRect/>
            <a:stretch>
              <a:fillRect/>
            </a:stretch>
          </p:blipFill>
          <p:spPr bwMode="auto">
            <a:xfrm>
              <a:off x="3574911" y="4019026"/>
              <a:ext cx="4160669" cy="1141503"/>
            </a:xfrm>
            <a:prstGeom prst="rect">
              <a:avLst/>
            </a:prstGeom>
            <a:noFill/>
            <a:extLst>
              <a:ext uri="{909E8E84-426E-40DD-AFC4-6F175D3DCCD1}">
                <a14:hiddenFill xmlns:a14="http://schemas.microsoft.com/office/drawing/2010/main">
                  <a:solidFill>
                    <a:srgbClr val="FFFFFF"/>
                  </a:solidFill>
                </a14:hiddenFill>
              </a:ext>
            </a:extLst>
          </p:spPr>
        </p:pic>
        <p:cxnSp>
          <p:nvCxnSpPr>
            <p:cNvPr id="218" name="直接连接符 217"/>
            <p:cNvCxnSpPr/>
            <p:nvPr/>
          </p:nvCxnSpPr>
          <p:spPr>
            <a:xfrm>
              <a:off x="5655606" y="2779948"/>
              <a:ext cx="0" cy="344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1" name="文本框 480"/>
          <p:cNvSpPr txBox="1"/>
          <p:nvPr/>
        </p:nvSpPr>
        <p:spPr>
          <a:xfrm>
            <a:off x="889635" y="5786755"/>
            <a:ext cx="4358640" cy="583565"/>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3200" b="1" i="0" u="none" strike="noStrike" cap="none" spc="0" normalizeH="0" baseline="0">
                <a:ln>
                  <a:noFill/>
                </a:ln>
                <a:gradFill flip="none" rotWithShape="1">
                  <a:gsLst>
                    <a:gs pos="100000">
                      <a:srgbClr val="017CF9"/>
                    </a:gs>
                    <a:gs pos="0">
                      <a:srgbClr val="A7D9FF"/>
                    </a:gs>
                  </a:gsLst>
                  <a:lin ang="5400000" scaled="1"/>
                  <a:tileRect/>
                </a:gradFill>
                <a:effectLst/>
                <a:uLnTx/>
                <a:uFillTx/>
                <a:latin typeface="演示流云楷" panose="02000600000000000000" pitchFamily="2" charset="-122"/>
                <a:ea typeface="演示流云楷" panose="02000600000000000000" pitchFamily="2" charset="-122"/>
                <a:cs typeface="演示流云楷" panose="02000600000000000000" pitchFamily="2" charset="-122"/>
              </a:defRPr>
            </a:lvl1pPr>
          </a:lstStyle>
          <a:p>
            <a:r>
              <a:rPr lang="zh-CN" altLang="en-US" dirty="0">
                <a:solidFill>
                  <a:schemeClr val="bg1"/>
                </a:solidFill>
              </a:rPr>
              <a:t>股权分配合理安排</a:t>
            </a:r>
            <a:endParaRPr lang="zh-CN" altLang="en-US" dirty="0">
              <a:solidFill>
                <a:schemeClr val="bg1"/>
              </a:solidFill>
            </a:endParaRPr>
          </a:p>
        </p:txBody>
      </p:sp>
      <p:sp>
        <p:nvSpPr>
          <p:cNvPr id="482" name="文本框 481"/>
          <p:cNvSpPr txBox="1"/>
          <p:nvPr/>
        </p:nvSpPr>
        <p:spPr>
          <a:xfrm>
            <a:off x="6971030" y="5806440"/>
            <a:ext cx="4335145" cy="583565"/>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3200" b="1" i="0" u="none" strike="noStrike" cap="none" spc="0" normalizeH="0" baseline="0">
                <a:ln>
                  <a:noFill/>
                </a:ln>
                <a:gradFill flip="none" rotWithShape="1">
                  <a:gsLst>
                    <a:gs pos="100000">
                      <a:srgbClr val="017CF9"/>
                    </a:gs>
                    <a:gs pos="0">
                      <a:srgbClr val="A7D9FF"/>
                    </a:gs>
                  </a:gsLst>
                  <a:lin ang="5400000" scaled="1"/>
                  <a:tileRect/>
                </a:gradFill>
                <a:effectLst/>
                <a:uLnTx/>
                <a:uFillTx/>
                <a:latin typeface="演示流云楷" panose="02000600000000000000" pitchFamily="2" charset="-122"/>
                <a:ea typeface="演示流云楷" panose="02000600000000000000" pitchFamily="2" charset="-122"/>
                <a:cs typeface="演示流云楷" panose="02000600000000000000" pitchFamily="2" charset="-122"/>
              </a:defRPr>
            </a:lvl1pPr>
          </a:lstStyle>
          <a:p>
            <a:r>
              <a:rPr lang="zh-CN" altLang="en-US" dirty="0">
                <a:solidFill>
                  <a:schemeClr val="bg1"/>
                </a:solidFill>
              </a:rPr>
              <a:t>年收入呈现上升趋势</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635" y="0"/>
            <a:ext cx="1219263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4" name="组合 33"/>
          <p:cNvGrpSpPr/>
          <p:nvPr/>
        </p:nvGrpSpPr>
        <p:grpSpPr>
          <a:xfrm>
            <a:off x="429895" y="401320"/>
            <a:ext cx="544830" cy="390525"/>
            <a:chOff x="243" y="562"/>
            <a:chExt cx="858" cy="615"/>
          </a:xfrm>
        </p:grpSpPr>
        <p:sp>
          <p:nvSpPr>
            <p:cNvPr id="35" name="圆角矩形 34"/>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36" name="圆角矩形 35"/>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37"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262745" y="283210"/>
            <a:ext cx="2528570" cy="502285"/>
            <a:chOff x="1386105" y="2481869"/>
            <a:chExt cx="9419805" cy="1900592"/>
          </a:xfrm>
          <a:solidFill>
            <a:srgbClr val="1A3395"/>
          </a:solidFill>
        </p:grpSpPr>
        <p:grpSp>
          <p:nvGrpSpPr>
            <p:cNvPr id="6" name="íṡ1íḍe"/>
            <p:cNvGrpSpPr/>
            <p:nvPr/>
          </p:nvGrpSpPr>
          <p:grpSpPr>
            <a:xfrm>
              <a:off x="1386105" y="2521057"/>
              <a:ext cx="1808767" cy="1817338"/>
              <a:chOff x="-15875" y="2251075"/>
              <a:chExt cx="2344738" cy="2355850"/>
            </a:xfrm>
            <a:grpFill/>
          </p:grpSpPr>
          <p:sp>
            <p:nvSpPr>
              <p:cNvPr id="8" name="ïṣḷïdê"/>
              <p:cNvSpPr/>
              <p:nvPr>
                <p:custDataLst>
                  <p:tags r:id="rId2"/>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 name="îş1ide"/>
              <p:cNvSpPr/>
              <p:nvPr>
                <p:custDataLst>
                  <p:tags r:id="rId3"/>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ïṩļïdè"/>
              <p:cNvSpPr/>
              <p:nvPr>
                <p:custDataLst>
                  <p:tags r:id="rId4"/>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î$1iḑé"/>
              <p:cNvSpPr/>
              <p:nvPr>
                <p:custDataLst>
                  <p:tags r:id="rId5"/>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iśľiḑè"/>
              <p:cNvSpPr/>
              <p:nvPr>
                <p:custDataLst>
                  <p:tags r:id="rId6"/>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7"/>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8"/>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9"/>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0"/>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1"/>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2"/>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3"/>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4"/>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5"/>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6"/>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17"/>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18"/>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19"/>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0"/>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1"/>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iş1iďê"/>
              <p:cNvSpPr/>
              <p:nvPr>
                <p:custDataLst>
                  <p:tags r:id="rId22"/>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ïṥḻíḍe"/>
              <p:cNvSpPr/>
              <p:nvPr>
                <p:custDataLst>
                  <p:tags r:id="rId23"/>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iŝľîde"/>
              <p:cNvSpPr/>
              <p:nvPr>
                <p:custDataLst>
                  <p:tags r:id="rId24"/>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ïṣḻiḑê"/>
              <p:cNvSpPr/>
              <p:nvPr>
                <p:custDataLst>
                  <p:tags r:id="rId25"/>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9" name="íś1îḑê"/>
              <p:cNvSpPr/>
              <p:nvPr>
                <p:custDataLst>
                  <p:tags r:id="rId26"/>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27"/>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28"/>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29"/>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îṡḷiďè"/>
              <p:cNvSpPr/>
              <p:nvPr>
                <p:custDataLst>
                  <p:tags r:id="rId30"/>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îSľíḓé"/>
              <p:cNvSpPr/>
              <p:nvPr>
                <p:custDataLst>
                  <p:tags r:id="rId31"/>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 name="ï$ḻiḑé"/>
              <p:cNvSpPr/>
              <p:nvPr>
                <p:custDataLst>
                  <p:tags r:id="rId32"/>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3"/>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0" name="îSľíḍè"/>
              <p:cNvSpPr/>
              <p:nvPr>
                <p:custDataLst>
                  <p:tags r:id="rId34"/>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5"/>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ïš1iďe"/>
              <p:cNvSpPr/>
              <p:nvPr>
                <p:custDataLst>
                  <p:tags r:id="rId36"/>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íṧḷïďe"/>
              <p:cNvSpPr/>
              <p:nvPr>
                <p:custDataLst>
                  <p:tags r:id="rId37"/>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 name="íṥḷíḑê"/>
              <p:cNvSpPr/>
              <p:nvPr>
                <p:custDataLst>
                  <p:tags r:id="rId38"/>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ïṧḻíḑê"/>
              <p:cNvSpPr/>
              <p:nvPr>
                <p:custDataLst>
                  <p:tags r:id="rId39"/>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ïsḷiḋê"/>
              <p:cNvSpPr/>
              <p:nvPr>
                <p:custDataLst>
                  <p:tags r:id="rId40"/>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 name="ïṥḻîdé"/>
              <p:cNvSpPr/>
              <p:nvPr>
                <p:custDataLst>
                  <p:tags r:id="rId41"/>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îṧḷîḍé"/>
              <p:cNvSpPr/>
              <p:nvPr>
                <p:custDataLst>
                  <p:tags r:id="rId42"/>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 name="îṥlíďê"/>
              <p:cNvSpPr/>
              <p:nvPr>
                <p:custDataLst>
                  <p:tags r:id="rId43"/>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4"/>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 name="íṣlidê"/>
              <p:cNvSpPr/>
              <p:nvPr>
                <p:custDataLst>
                  <p:tags r:id="rId45"/>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6"/>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47"/>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48"/>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49"/>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0"/>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1"/>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iŝļïḍè"/>
              <p:cNvSpPr/>
              <p:nvPr>
                <p:custDataLst>
                  <p:tags r:id="rId52"/>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 name="íṩ1îḑè"/>
              <p:cNvSpPr/>
              <p:nvPr>
                <p:custDataLst>
                  <p:tags r:id="rId53"/>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7" name="i$ḻíḑé"/>
              <p:cNvSpPr/>
              <p:nvPr>
                <p:custDataLst>
                  <p:tags r:id="rId54"/>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8" name="îṩļiḍê"/>
              <p:cNvSpPr/>
              <p:nvPr>
                <p:custDataLst>
                  <p:tags r:id="rId55"/>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6"/>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57"/>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58"/>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59"/>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0"/>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1"/>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2"/>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3"/>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4"/>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5"/>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6"/>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67"/>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68"/>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69"/>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0"/>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1"/>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2"/>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3"/>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4"/>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5"/>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6"/>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77"/>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78"/>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79"/>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0"/>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1"/>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2"/>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3"/>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4"/>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5"/>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6"/>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87"/>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88"/>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89"/>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0"/>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1"/>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2"/>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3"/>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4"/>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5"/>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6"/>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97"/>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98"/>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99"/>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0"/>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29" name="文本框 28"/>
          <p:cNvSpPr txBox="1"/>
          <p:nvPr/>
        </p:nvSpPr>
        <p:spPr>
          <a:xfrm>
            <a:off x="1137920" y="313055"/>
            <a:ext cx="638365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风险</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对策</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32" name="任意多边形: 形状 25"/>
          <p:cNvSpPr/>
          <p:nvPr/>
        </p:nvSpPr>
        <p:spPr bwMode="auto">
          <a:xfrm flipV="1">
            <a:off x="1736725" y="1012825"/>
            <a:ext cx="1319530" cy="5584825"/>
          </a:xfrm>
          <a:custGeom>
            <a:avLst/>
            <a:gdLst>
              <a:gd name="connsiteX0" fmla="*/ 0 w 2385058"/>
              <a:gd name="connsiteY0" fmla="*/ 3779520 h 3779520"/>
              <a:gd name="connsiteX1" fmla="*/ 1851658 w 2385058"/>
              <a:gd name="connsiteY1" fmla="*/ 2293620 h 3779520"/>
              <a:gd name="connsiteX2" fmla="*/ 1851658 w 2385058"/>
              <a:gd name="connsiteY2" fmla="*/ 2560320 h 3779520"/>
              <a:gd name="connsiteX3" fmla="*/ 2385058 w 2385058"/>
              <a:gd name="connsiteY3" fmla="*/ 1889760 h 3779520"/>
              <a:gd name="connsiteX4" fmla="*/ 1851658 w 2385058"/>
              <a:gd name="connsiteY4" fmla="*/ 1219200 h 3779520"/>
              <a:gd name="connsiteX5" fmla="*/ 1851658 w 2385058"/>
              <a:gd name="connsiteY5" fmla="*/ 1485900 h 3779520"/>
              <a:gd name="connsiteX6" fmla="*/ 0 w 2385058"/>
              <a:gd name="connsiteY6" fmla="*/ 0 h 3779520"/>
              <a:gd name="connsiteX7" fmla="*/ 0 w 2385058"/>
              <a:gd name="connsiteY7" fmla="*/ 1889760 h 377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058" h="3779520">
                <a:moveTo>
                  <a:pt x="0" y="3779520"/>
                </a:moveTo>
                <a:cubicBezTo>
                  <a:pt x="495300" y="2994660"/>
                  <a:pt x="929640" y="2369820"/>
                  <a:pt x="1851658" y="2293620"/>
                </a:cubicBezTo>
                <a:lnTo>
                  <a:pt x="1851658" y="2560320"/>
                </a:lnTo>
                <a:lnTo>
                  <a:pt x="2385058" y="1889760"/>
                </a:lnTo>
                <a:lnTo>
                  <a:pt x="1851658" y="1219200"/>
                </a:lnTo>
                <a:lnTo>
                  <a:pt x="1851658" y="1485900"/>
                </a:lnTo>
                <a:cubicBezTo>
                  <a:pt x="929640" y="1409700"/>
                  <a:pt x="495300" y="784860"/>
                  <a:pt x="0" y="0"/>
                </a:cubicBezTo>
                <a:lnTo>
                  <a:pt x="0" y="1889760"/>
                </a:lnTo>
                <a:close/>
              </a:path>
            </a:pathLst>
          </a:custGeom>
          <a:gradFill flip="none" rotWithShape="1">
            <a:gsLst>
              <a:gs pos="53000">
                <a:srgbClr val="2E96FE">
                  <a:alpha val="11000"/>
                </a:srgbClr>
              </a:gs>
              <a:gs pos="4000">
                <a:schemeClr val="accent4">
                  <a:lumMod val="20000"/>
                  <a:lumOff val="80000"/>
                  <a:alpha val="0"/>
                </a:schemeClr>
              </a:gs>
              <a:gs pos="100000">
                <a:srgbClr val="A7D9FF">
                  <a:alpha val="52000"/>
                </a:srgbClr>
              </a:gs>
            </a:gsLst>
            <a:lin ang="0" scaled="1"/>
            <a:tileRect/>
          </a:gradFill>
          <a:ln w="12700" cmpd="sng">
            <a:gradFill flip="none" rotWithShape="1">
              <a:gsLst>
                <a:gs pos="0">
                  <a:srgbClr val="FFFFFF">
                    <a:alpha val="0"/>
                  </a:srgbClr>
                </a:gs>
                <a:gs pos="16000">
                  <a:srgbClr val="2E96FE"/>
                </a:gs>
                <a:gs pos="69000">
                  <a:srgbClr val="2E96FE"/>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sym typeface="微软雅黑" panose="020B0503020204020204" charset="-122"/>
            </a:endParaRPr>
          </a:p>
        </p:txBody>
      </p:sp>
      <p:pic>
        <p:nvPicPr>
          <p:cNvPr id="65" name="图片 64"/>
          <p:cNvPicPr>
            <a:picLocks noChangeAspect="1"/>
          </p:cNvPicPr>
          <p:nvPr/>
        </p:nvPicPr>
        <p:blipFill>
          <a:blip r:embed="rId101"/>
          <a:srcRect l="4489" r="9995"/>
          <a:stretch>
            <a:fillRect/>
          </a:stretch>
        </p:blipFill>
        <p:spPr>
          <a:xfrm>
            <a:off x="3150870" y="1254760"/>
            <a:ext cx="1931035" cy="5907405"/>
          </a:xfrm>
          <a:prstGeom prst="rect">
            <a:avLst/>
          </a:prstGeom>
        </p:spPr>
      </p:pic>
      <p:sp>
        <p:nvSpPr>
          <p:cNvPr id="2" name="任意多边形: 形状 25"/>
          <p:cNvSpPr/>
          <p:nvPr/>
        </p:nvSpPr>
        <p:spPr bwMode="auto">
          <a:xfrm flipV="1">
            <a:off x="5279390" y="1012825"/>
            <a:ext cx="1228725" cy="5584825"/>
          </a:xfrm>
          <a:custGeom>
            <a:avLst/>
            <a:gdLst>
              <a:gd name="connsiteX0" fmla="*/ 0 w 2385058"/>
              <a:gd name="connsiteY0" fmla="*/ 3779520 h 3779520"/>
              <a:gd name="connsiteX1" fmla="*/ 1851658 w 2385058"/>
              <a:gd name="connsiteY1" fmla="*/ 2293620 h 3779520"/>
              <a:gd name="connsiteX2" fmla="*/ 1851658 w 2385058"/>
              <a:gd name="connsiteY2" fmla="*/ 2560320 h 3779520"/>
              <a:gd name="connsiteX3" fmla="*/ 2385058 w 2385058"/>
              <a:gd name="connsiteY3" fmla="*/ 1889760 h 3779520"/>
              <a:gd name="connsiteX4" fmla="*/ 1851658 w 2385058"/>
              <a:gd name="connsiteY4" fmla="*/ 1219200 h 3779520"/>
              <a:gd name="connsiteX5" fmla="*/ 1851658 w 2385058"/>
              <a:gd name="connsiteY5" fmla="*/ 1485900 h 3779520"/>
              <a:gd name="connsiteX6" fmla="*/ 0 w 2385058"/>
              <a:gd name="connsiteY6" fmla="*/ 0 h 3779520"/>
              <a:gd name="connsiteX7" fmla="*/ 0 w 2385058"/>
              <a:gd name="connsiteY7" fmla="*/ 1889760 h 377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058" h="3779520">
                <a:moveTo>
                  <a:pt x="0" y="3779520"/>
                </a:moveTo>
                <a:cubicBezTo>
                  <a:pt x="495300" y="2994660"/>
                  <a:pt x="929640" y="2369820"/>
                  <a:pt x="1851658" y="2293620"/>
                </a:cubicBezTo>
                <a:lnTo>
                  <a:pt x="1851658" y="2560320"/>
                </a:lnTo>
                <a:lnTo>
                  <a:pt x="2385058" y="1889760"/>
                </a:lnTo>
                <a:lnTo>
                  <a:pt x="1851658" y="1219200"/>
                </a:lnTo>
                <a:lnTo>
                  <a:pt x="1851658" y="1485900"/>
                </a:lnTo>
                <a:cubicBezTo>
                  <a:pt x="929640" y="1409700"/>
                  <a:pt x="495300" y="784860"/>
                  <a:pt x="0" y="0"/>
                </a:cubicBezTo>
                <a:lnTo>
                  <a:pt x="0" y="1889760"/>
                </a:lnTo>
                <a:close/>
              </a:path>
            </a:pathLst>
          </a:custGeom>
          <a:gradFill flip="none" rotWithShape="1">
            <a:gsLst>
              <a:gs pos="53000">
                <a:srgbClr val="2E96FE">
                  <a:alpha val="11000"/>
                </a:srgbClr>
              </a:gs>
              <a:gs pos="4000">
                <a:schemeClr val="accent4">
                  <a:lumMod val="20000"/>
                  <a:lumOff val="80000"/>
                  <a:alpha val="0"/>
                </a:schemeClr>
              </a:gs>
              <a:gs pos="100000">
                <a:srgbClr val="A7D9FF">
                  <a:alpha val="52000"/>
                </a:srgbClr>
              </a:gs>
            </a:gsLst>
            <a:lin ang="0" scaled="1"/>
            <a:tileRect/>
          </a:gradFill>
          <a:ln w="12700" cmpd="sng">
            <a:gradFill flip="none" rotWithShape="1">
              <a:gsLst>
                <a:gs pos="0">
                  <a:srgbClr val="FFFFFF">
                    <a:alpha val="0"/>
                  </a:srgbClr>
                </a:gs>
                <a:gs pos="16000">
                  <a:srgbClr val="2E96FE"/>
                </a:gs>
                <a:gs pos="69000">
                  <a:srgbClr val="2E96FE"/>
                </a:gs>
              </a:gsLst>
              <a:lin ang="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sym typeface="微软雅黑" panose="020B0503020204020204" charset="-122"/>
            </a:endParaRPr>
          </a:p>
        </p:txBody>
      </p:sp>
      <p:graphicFrame>
        <p:nvGraphicFramePr>
          <p:cNvPr id="30" name="表格 29"/>
          <p:cNvGraphicFramePr/>
          <p:nvPr>
            <p:custDataLst>
              <p:tags r:id="rId102"/>
            </p:custDataLst>
          </p:nvPr>
        </p:nvGraphicFramePr>
        <p:xfrm>
          <a:off x="349885" y="1254760"/>
          <a:ext cx="11650980" cy="5464175"/>
        </p:xfrm>
        <a:graphic>
          <a:graphicData uri="http://schemas.openxmlformats.org/drawingml/2006/table">
            <a:tbl>
              <a:tblPr>
                <a:tableStyleId>{2D5ABB26-0587-4C30-8999-92F81FD0307C}</a:tableStyleId>
              </a:tblPr>
              <a:tblGrid>
                <a:gridCol w="2820035"/>
                <a:gridCol w="3403600"/>
                <a:gridCol w="5427345"/>
              </a:tblGrid>
              <a:tr h="509270">
                <a:tc>
                  <a:txBody>
                    <a:bodyPr/>
                    <a:p>
                      <a:pPr indent="0" algn="l">
                        <a:buNone/>
                      </a:pPr>
                      <a:r>
                        <a:rPr lang="en-US" sz="2400" b="1">
                          <a:solidFill>
                            <a:schemeClr val="accent2"/>
                          </a:solidFill>
                          <a:latin typeface="微软雅黑" panose="020B0503020204020204" charset="-122"/>
                          <a:ea typeface="微软雅黑" panose="020B0503020204020204" charset="-122"/>
                        </a:rPr>
                        <a:t>风险类型</a:t>
                      </a:r>
                      <a:endParaRPr lang="en-US" altLang="en-US" sz="2400" b="1">
                        <a:solidFill>
                          <a:schemeClr val="accent2"/>
                        </a:solidFill>
                        <a:latin typeface="微软雅黑" panose="020B0503020204020204" charset="-122"/>
                        <a:ea typeface="微软雅黑" panose="020B0503020204020204" charset="-122"/>
                      </a:endParaRPr>
                    </a:p>
                  </a:txBody>
                  <a:tcPr marL="68580" marR="68580" marT="0" marB="0" vert="horz" anchor="ctr" anchorCtr="0">
                    <a:lnL w="12700">
                      <a:solidFill>
                        <a:srgbClr val="00B0F0"/>
                      </a:solidFill>
                      <a:prstDash val="solid"/>
                    </a:lnL>
                    <a:lnR>
                      <a:noFill/>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c>
                  <a:txBody>
                    <a:bodyPr/>
                    <a:p>
                      <a:pPr indent="0" algn="l">
                        <a:buNone/>
                      </a:pPr>
                      <a:r>
                        <a:rPr lang="en-US" sz="2400" b="1">
                          <a:solidFill>
                            <a:schemeClr val="tx1"/>
                          </a:solidFill>
                          <a:latin typeface="微软雅黑" panose="020B0503020204020204" charset="-122"/>
                          <a:ea typeface="微软雅黑" panose="020B0503020204020204" charset="-122"/>
                        </a:rPr>
                        <a:t>   </a:t>
                      </a:r>
                      <a:r>
                        <a:rPr lang="en-US" sz="2400" b="1">
                          <a:solidFill>
                            <a:schemeClr val="accent2"/>
                          </a:solidFill>
                          <a:latin typeface="微软雅黑" panose="020B0503020204020204" charset="-122"/>
                          <a:ea typeface="微软雅黑" panose="020B0503020204020204" charset="-122"/>
                        </a:rPr>
                        <a:t>风险事件 </a:t>
                      </a:r>
                      <a:r>
                        <a:rPr lang="en-US" sz="2400" b="1">
                          <a:solidFill>
                            <a:schemeClr val="tx1"/>
                          </a:solidFill>
                          <a:latin typeface="微软雅黑" panose="020B0503020204020204" charset="-122"/>
                          <a:ea typeface="微软雅黑" panose="020B0503020204020204" charset="-122"/>
                        </a:rPr>
                        <a:t>  </a:t>
                      </a:r>
                      <a:endParaRPr lang="en-US" altLang="en-US" sz="2400" b="1">
                        <a:solidFill>
                          <a:schemeClr val="tx1"/>
                        </a:solidFill>
                        <a:latin typeface="微软雅黑" panose="020B0503020204020204" charset="-122"/>
                        <a:ea typeface="微软雅黑" panose="020B0503020204020204" charset="-122"/>
                      </a:endParaRPr>
                    </a:p>
                  </a:txBody>
                  <a:tcPr marL="68580" marR="68580" marT="0" marB="0" vert="horz" anchor="ctr" anchorCtr="0">
                    <a:lnL>
                      <a:noFill/>
                    </a:lnL>
                    <a:lnR>
                      <a:noFill/>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c>
                  <a:txBody>
                    <a:bodyPr/>
                    <a:p>
                      <a:pPr indent="0" algn="ctr">
                        <a:buNone/>
                      </a:pPr>
                      <a:r>
                        <a:rPr lang="en-US" sz="2400" b="1">
                          <a:solidFill>
                            <a:schemeClr val="accent2"/>
                          </a:solidFill>
                          <a:latin typeface="微软雅黑" panose="020B0503020204020204" charset="-122"/>
                          <a:ea typeface="微软雅黑" panose="020B0503020204020204" charset="-122"/>
                        </a:rPr>
                        <a:t>应对措施</a:t>
                      </a:r>
                      <a:endParaRPr lang="en-US" altLang="en-US" sz="2400" b="1">
                        <a:solidFill>
                          <a:schemeClr val="accent2"/>
                        </a:solidFill>
                        <a:latin typeface="微软雅黑" panose="020B0503020204020204" charset="-122"/>
                        <a:ea typeface="微软雅黑" panose="020B0503020204020204" charset="-122"/>
                      </a:endParaRPr>
                    </a:p>
                  </a:txBody>
                  <a:tcPr marL="68580" marR="68580" marT="0" marB="0" vert="horz" anchor="ctr" anchorCtr="0">
                    <a:lnL>
                      <a:noFill/>
                    </a:lnL>
                    <a:lnR w="12700">
                      <a:solidFill>
                        <a:srgbClr val="00B0F0"/>
                      </a:solidFill>
                      <a:prstDash val="solid"/>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r>
              <a:tr h="1036320">
                <a:tc rowSpan="2">
                  <a:txBody>
                    <a:bodyPr/>
                    <a:p>
                      <a:pPr indent="0" algn="l">
                        <a:buNone/>
                      </a:pPr>
                      <a:r>
                        <a:rPr lang="en-US" sz="2800" b="1">
                          <a:solidFill>
                            <a:schemeClr val="accent1">
                              <a:lumMod val="75000"/>
                            </a:schemeClr>
                          </a:solidFill>
                          <a:latin typeface="微软雅黑" panose="020B0503020204020204" charset="-122"/>
                          <a:ea typeface="微软雅黑" panose="020B0503020204020204" charset="-122"/>
                        </a:rPr>
                        <a:t>外部风险</a:t>
                      </a:r>
                      <a:endParaRPr lang="en-US" altLang="en-US" sz="2800" b="1">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w="12700">
                      <a:solidFill>
                        <a:srgbClr val="00B0F0"/>
                      </a:solidFill>
                      <a:prstDash val="solid"/>
                    </a:lnL>
                    <a:lnR>
                      <a:noFill/>
                    </a:lnR>
                    <a:lnTlToBr>
                      <a:noFill/>
                    </a:lnTlToBr>
                    <a:lnBlToTr>
                      <a:noFill/>
                    </a:lnBlToTr>
                    <a:solidFill>
                      <a:srgbClr val="B1CAF9">
                        <a:alpha val="32000"/>
                      </a:srgbClr>
                    </a:solidFill>
                  </a:tcPr>
                </a:tc>
                <a:tc>
                  <a:txBody>
                    <a:bodyPr/>
                    <a:p>
                      <a:pPr indent="0" algn="l">
                        <a:buNone/>
                      </a:pPr>
                      <a:r>
                        <a:rPr lang="en-US" sz="2400" b="1">
                          <a:solidFill>
                            <a:schemeClr val="accent1">
                              <a:lumMod val="75000"/>
                            </a:schemeClr>
                          </a:solidFill>
                          <a:latin typeface="微软雅黑" panose="020B0503020204020204" charset="-122"/>
                          <a:ea typeface="微软雅黑" panose="020B0503020204020204" charset="-122"/>
                        </a:rPr>
                        <a:t>   技术风险</a:t>
                      </a:r>
                      <a:endParaRPr lang="en-US" altLang="en-US" sz="2400" b="1">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a:noFill/>
                    </a:lnL>
                    <a:lnR>
                      <a:noFill/>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c>
                  <a:txBody>
                    <a:bodyPr/>
                    <a:p>
                      <a:pPr indent="0" algn="just" fontAlgn="auto">
                        <a:buNone/>
                      </a:pPr>
                      <a:r>
                        <a:rPr lang="en-US" sz="1800">
                          <a:solidFill>
                            <a:schemeClr val="accent1">
                              <a:lumMod val="75000"/>
                            </a:schemeClr>
                          </a:solidFill>
                          <a:latin typeface="微软雅黑" panose="020B0503020204020204" charset="-122"/>
                          <a:ea typeface="微软雅黑" panose="020B0503020204020204" charset="-122"/>
                          <a:sym typeface="Arial" panose="020B0604020202020204"/>
                        </a:rPr>
                        <a:t>建立完善的技术维护和更新机制，定期检查设备状态。加强技术培训，提高技术人员的专业能力。与技术合作伙伴建立长期合作关系，共同研发创新产品。</a:t>
                      </a:r>
                      <a:endParaRPr lang="en-US" sz="1800">
                        <a:solidFill>
                          <a:schemeClr val="accent1">
                            <a:lumMod val="75000"/>
                          </a:schemeClr>
                        </a:solidFill>
                        <a:latin typeface="微软雅黑" panose="020B0503020204020204" charset="-122"/>
                        <a:ea typeface="微软雅黑" panose="020B0503020204020204" charset="-122"/>
                        <a:sym typeface="Arial" panose="020B0604020202020204"/>
                      </a:endParaRPr>
                    </a:p>
                  </a:txBody>
                  <a:tcPr marL="68580" marR="68580" marT="0" marB="0" vert="horz" anchor="ctr" anchorCtr="0">
                    <a:lnL>
                      <a:noFill/>
                    </a:lnL>
                    <a:lnR w="12700">
                      <a:solidFill>
                        <a:srgbClr val="00B0F0"/>
                      </a:solidFill>
                      <a:prstDash val="solid"/>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r>
              <a:tr h="1085850">
                <a:tc vMerge="1">
                  <a:tcPr>
                    <a:lnL w="12700">
                      <a:solidFill>
                        <a:srgbClr val="00B0F0"/>
                      </a:solidFill>
                      <a:prstDash val="solid"/>
                    </a:lnL>
                    <a:lnR>
                      <a:noFill/>
                    </a:lnR>
                    <a:lnB w="12700">
                      <a:solidFill>
                        <a:srgbClr val="00B0F0"/>
                      </a:solidFill>
                      <a:prstDash val="solid"/>
                    </a:lnB>
                  </a:tcPr>
                </a:tc>
                <a:tc>
                  <a:txBody>
                    <a:bodyPr/>
                    <a:p>
                      <a:pPr indent="0" algn="l">
                        <a:buNone/>
                      </a:pPr>
                      <a:r>
                        <a:rPr lang="en-US" sz="2400" b="1">
                          <a:solidFill>
                            <a:schemeClr val="accent1">
                              <a:lumMod val="75000"/>
                            </a:schemeClr>
                          </a:solidFill>
                          <a:latin typeface="微软雅黑" panose="020B0503020204020204" charset="-122"/>
                          <a:ea typeface="微软雅黑" panose="020B0503020204020204" charset="-122"/>
                        </a:rPr>
                        <a:t>   市场风险</a:t>
                      </a:r>
                      <a:endParaRPr lang="en-US" altLang="en-US" sz="2400" b="1">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a:noFill/>
                    </a:lnL>
                    <a:lnR>
                      <a:noFill/>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c>
                  <a:txBody>
                    <a:bodyPr/>
                    <a:p>
                      <a:pPr indent="0" algn="l">
                        <a:buNone/>
                      </a:pPr>
                      <a:r>
                        <a:rPr lang="en-US" sz="1800">
                          <a:solidFill>
                            <a:schemeClr val="accent1">
                              <a:lumMod val="75000"/>
                            </a:schemeClr>
                          </a:solidFill>
                          <a:latin typeface="微软雅黑" panose="020B0503020204020204" charset="-122"/>
                          <a:ea typeface="微软雅黑" panose="020B0503020204020204" charset="-122"/>
                          <a:sym typeface="Arial" panose="020B0604020202020204"/>
                        </a:rPr>
                        <a:t>提高预测准确度，增强竞争力。多元化市场渠道，降低对单一市场的依赖。加强市场调研，了解客户需求，及时调整对机械设备寿命预测的分析和服务。</a:t>
                      </a:r>
                      <a:endParaRPr lang="en-US" sz="1800">
                        <a:solidFill>
                          <a:schemeClr val="accent1">
                            <a:lumMod val="75000"/>
                          </a:schemeClr>
                        </a:solidFill>
                        <a:latin typeface="微软雅黑" panose="020B0503020204020204" charset="-122"/>
                        <a:ea typeface="微软雅黑" panose="020B0503020204020204" charset="-122"/>
                        <a:sym typeface="Arial" panose="020B0604020202020204"/>
                      </a:endParaRPr>
                    </a:p>
                  </a:txBody>
                  <a:tcPr marL="68580" marR="68580" marT="0" marB="0" vert="horz" anchor="ctr" anchorCtr="0">
                    <a:lnL>
                      <a:noFill/>
                    </a:lnL>
                    <a:lnR w="12700">
                      <a:solidFill>
                        <a:srgbClr val="00B0F0"/>
                      </a:solidFill>
                      <a:prstDash val="solid"/>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r>
              <a:tr h="673735">
                <a:tc rowSpan="3">
                  <a:txBody>
                    <a:bodyPr/>
                    <a:p>
                      <a:pPr indent="0" algn="l">
                        <a:buNone/>
                      </a:pPr>
                      <a:r>
                        <a:rPr lang="en-US" sz="2800" b="1">
                          <a:solidFill>
                            <a:schemeClr val="accent1">
                              <a:lumMod val="75000"/>
                            </a:schemeClr>
                          </a:solidFill>
                          <a:latin typeface="微软雅黑" panose="020B0503020204020204" charset="-122"/>
                          <a:ea typeface="微软雅黑" panose="020B0503020204020204" charset="-122"/>
                        </a:rPr>
                        <a:t>内部风险</a:t>
                      </a:r>
                      <a:endParaRPr lang="en-US" altLang="en-US" sz="2800" b="1">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w="12700">
                      <a:solidFill>
                        <a:srgbClr val="00B0F0"/>
                      </a:solidFill>
                      <a:prstDash val="solid"/>
                    </a:lnL>
                    <a:lnR>
                      <a:noFill/>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c>
                  <a:txBody>
                    <a:bodyPr/>
                    <a:p>
                      <a:pPr indent="0" algn="l">
                        <a:buNone/>
                      </a:pPr>
                      <a:r>
                        <a:rPr lang="en-US" sz="2400" b="1">
                          <a:solidFill>
                            <a:schemeClr val="accent1">
                              <a:lumMod val="75000"/>
                            </a:schemeClr>
                          </a:solidFill>
                          <a:latin typeface="微软雅黑" panose="020B0503020204020204" charset="-122"/>
                          <a:ea typeface="微软雅黑" panose="020B0503020204020204" charset="-122"/>
                        </a:rPr>
                        <a:t>   战略风险</a:t>
                      </a:r>
                      <a:endParaRPr lang="en-US" altLang="en-US" sz="2400" b="1">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a:noFill/>
                    </a:lnL>
                    <a:lnR>
                      <a:noFill/>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c>
                  <a:txBody>
                    <a:bodyPr/>
                    <a:p>
                      <a:pPr indent="0" algn="l">
                        <a:buNone/>
                      </a:pPr>
                      <a:r>
                        <a:rPr lang="en-US" sz="1800">
                          <a:solidFill>
                            <a:schemeClr val="accent1">
                              <a:lumMod val="75000"/>
                            </a:schemeClr>
                          </a:solidFill>
                          <a:latin typeface="微软雅黑" panose="020B0503020204020204" charset="-122"/>
                          <a:ea typeface="微软雅黑" panose="020B0503020204020204" charset="-122"/>
                        </a:rPr>
                        <a:t>多元化供应链</a:t>
                      </a:r>
                      <a:r>
                        <a:rPr lang="zh-CN" altLang="en-US" sz="1800">
                          <a:solidFill>
                            <a:schemeClr val="accent1">
                              <a:lumMod val="75000"/>
                            </a:schemeClr>
                          </a:solidFill>
                          <a:latin typeface="微软雅黑" panose="020B0503020204020204" charset="-122"/>
                          <a:ea typeface="微软雅黑" panose="020B0503020204020204" charset="-122"/>
                        </a:rPr>
                        <a:t>，</a:t>
                      </a:r>
                      <a:r>
                        <a:rPr lang="en-US" sz="1800">
                          <a:solidFill>
                            <a:schemeClr val="accent1">
                              <a:lumMod val="75000"/>
                            </a:schemeClr>
                          </a:solidFill>
                          <a:latin typeface="微软雅黑" panose="020B0503020204020204" charset="-122"/>
                          <a:ea typeface="微软雅黑" panose="020B0503020204020204" charset="-122"/>
                          <a:sym typeface="Arial" panose="020B0604020202020204"/>
                        </a:rPr>
                        <a:t>与供应商建立长期稳定的合作关系，确保供应链畅通。</a:t>
                      </a:r>
                      <a:endParaRPr lang="en-US" sz="1800">
                        <a:solidFill>
                          <a:schemeClr val="accent1">
                            <a:lumMod val="75000"/>
                          </a:schemeClr>
                        </a:solidFill>
                        <a:latin typeface="微软雅黑" panose="020B0503020204020204" charset="-122"/>
                        <a:ea typeface="微软雅黑" panose="020B0503020204020204" charset="-122"/>
                        <a:sym typeface="Arial" panose="020B0604020202020204"/>
                      </a:endParaRPr>
                    </a:p>
                  </a:txBody>
                  <a:tcPr marL="68580" marR="68580" marT="0" marB="0" vert="horz" anchor="ctr" anchorCtr="0">
                    <a:lnL>
                      <a:noFill/>
                    </a:lnL>
                    <a:lnR w="12700">
                      <a:solidFill>
                        <a:srgbClr val="00B0F0"/>
                      </a:solidFill>
                      <a:prstDash val="solid"/>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r>
              <a:tr h="665480">
                <a:tc vMerge="1">
                  <a:tcPr>
                    <a:lnL w="12700">
                      <a:solidFill>
                        <a:srgbClr val="00B0F0"/>
                      </a:solidFill>
                      <a:prstDash val="solid"/>
                    </a:lnL>
                    <a:lnR>
                      <a:noFill/>
                    </a:lnR>
                  </a:tcPr>
                </a:tc>
                <a:tc>
                  <a:txBody>
                    <a:bodyPr/>
                    <a:p>
                      <a:pPr indent="0" algn="l">
                        <a:buNone/>
                      </a:pPr>
                      <a:r>
                        <a:rPr lang="en-US" sz="2400" b="1">
                          <a:solidFill>
                            <a:schemeClr val="accent1">
                              <a:lumMod val="75000"/>
                            </a:schemeClr>
                          </a:solidFill>
                          <a:latin typeface="微软雅黑" panose="020B0503020204020204" charset="-122"/>
                          <a:ea typeface="微软雅黑" panose="020B0503020204020204" charset="-122"/>
                        </a:rPr>
                        <a:t>   运营风险</a:t>
                      </a:r>
                      <a:endParaRPr lang="en-US" altLang="en-US" sz="2400" b="1">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a:noFill/>
                    </a:lnL>
                    <a:lnR>
                      <a:noFill/>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c>
                  <a:txBody>
                    <a:bodyPr/>
                    <a:p>
                      <a:pPr indent="0" algn="l">
                        <a:buNone/>
                      </a:pPr>
                      <a:r>
                        <a:rPr lang="en-US" sz="1800">
                          <a:solidFill>
                            <a:schemeClr val="accent1">
                              <a:lumMod val="75000"/>
                            </a:schemeClr>
                          </a:solidFill>
                          <a:latin typeface="微软雅黑" panose="020B0503020204020204" charset="-122"/>
                          <a:ea typeface="微软雅黑" panose="020B0503020204020204" charset="-122"/>
                        </a:rPr>
                        <a:t>制定人才培养和激励计划</a:t>
                      </a:r>
                      <a:r>
                        <a:rPr lang="zh-CN" altLang="en-US" sz="1800">
                          <a:solidFill>
                            <a:schemeClr val="accent1">
                              <a:lumMod val="75000"/>
                            </a:schemeClr>
                          </a:solidFill>
                          <a:latin typeface="微软雅黑" panose="020B0503020204020204" charset="-122"/>
                          <a:ea typeface="微软雅黑" panose="020B0503020204020204" charset="-122"/>
                        </a:rPr>
                        <a:t>，</a:t>
                      </a:r>
                      <a:r>
                        <a:rPr lang="en-US" sz="1800">
                          <a:solidFill>
                            <a:schemeClr val="accent1">
                              <a:lumMod val="75000"/>
                            </a:schemeClr>
                          </a:solidFill>
                          <a:latin typeface="微软雅黑" panose="020B0503020204020204" charset="-122"/>
                          <a:ea typeface="微软雅黑" panose="020B0503020204020204" charset="-122"/>
                          <a:sym typeface="Arial" panose="020B0604020202020204"/>
                        </a:rPr>
                        <a:t>加强内部控制，规范企业经营行为，防范内部失职行为。</a:t>
                      </a:r>
                      <a:endParaRPr lang="en-US" sz="1800">
                        <a:solidFill>
                          <a:schemeClr val="accent1">
                            <a:lumMod val="75000"/>
                          </a:schemeClr>
                        </a:solidFill>
                        <a:latin typeface="微软雅黑" panose="020B0503020204020204" charset="-122"/>
                        <a:ea typeface="微软雅黑" panose="020B0503020204020204" charset="-122"/>
                        <a:sym typeface="Arial" panose="020B0604020202020204"/>
                      </a:endParaRPr>
                    </a:p>
                  </a:txBody>
                  <a:tcPr marL="68580" marR="68580" marT="0" marB="0" vert="horz" anchor="ctr" anchorCtr="0">
                    <a:lnL>
                      <a:noFill/>
                    </a:lnL>
                    <a:lnR w="12700">
                      <a:solidFill>
                        <a:srgbClr val="00B0F0"/>
                      </a:solidFill>
                      <a:prstDash val="solid"/>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r>
              <a:tr h="509905">
                <a:tc vMerge="1">
                  <a:tcPr>
                    <a:lnL w="12700">
                      <a:solidFill>
                        <a:srgbClr val="00B0F0"/>
                      </a:solidFill>
                      <a:prstDash val="solid"/>
                    </a:lnL>
                    <a:lnR>
                      <a:noFill/>
                    </a:lnR>
                    <a:lnB w="12700">
                      <a:solidFill>
                        <a:srgbClr val="00B0F0"/>
                      </a:solidFill>
                      <a:prstDash val="solid"/>
                    </a:lnB>
                  </a:tcPr>
                </a:tc>
                <a:tc>
                  <a:txBody>
                    <a:bodyPr/>
                    <a:p>
                      <a:pPr indent="0" algn="l">
                        <a:buNone/>
                      </a:pPr>
                      <a:r>
                        <a:rPr lang="en-US" sz="2400" b="1">
                          <a:solidFill>
                            <a:schemeClr val="accent1">
                              <a:lumMod val="75000"/>
                            </a:schemeClr>
                          </a:solidFill>
                          <a:latin typeface="微软雅黑" panose="020B0503020204020204" charset="-122"/>
                          <a:ea typeface="微软雅黑" panose="020B0503020204020204" charset="-122"/>
                        </a:rPr>
                        <a:t>   财务风险</a:t>
                      </a:r>
                      <a:endParaRPr lang="en-US" altLang="en-US" sz="2400" b="1">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a:noFill/>
                    </a:lnL>
                    <a:lnR>
                      <a:noFill/>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c>
                  <a:txBody>
                    <a:bodyPr/>
                    <a:p>
                      <a:pPr indent="0" algn="ctr">
                        <a:buNone/>
                      </a:pPr>
                      <a:r>
                        <a:rPr lang="en-US" sz="1800">
                          <a:solidFill>
                            <a:schemeClr val="accent1">
                              <a:lumMod val="75000"/>
                            </a:schemeClr>
                          </a:solidFill>
                          <a:latin typeface="微软雅黑" panose="020B0503020204020204" charset="-122"/>
                          <a:ea typeface="微软雅黑" panose="020B0503020204020204" charset="-122"/>
                        </a:rPr>
                        <a:t>开发远程监控系统，降低维护人员的实地成本</a:t>
                      </a:r>
                      <a:endParaRPr lang="en-US" altLang="en-US" sz="1800">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a:noFill/>
                    </a:lnL>
                    <a:lnR w="12700">
                      <a:solidFill>
                        <a:srgbClr val="00B0F0"/>
                      </a:solidFill>
                      <a:prstDash val="solid"/>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r>
              <a:tr h="509270">
                <a:tc rowSpan="2">
                  <a:txBody>
                    <a:bodyPr/>
                    <a:p>
                      <a:pPr indent="0" algn="l">
                        <a:buNone/>
                      </a:pPr>
                      <a:r>
                        <a:rPr lang="en-US" sz="2800" b="1">
                          <a:solidFill>
                            <a:schemeClr val="accent1">
                              <a:lumMod val="75000"/>
                            </a:schemeClr>
                          </a:solidFill>
                          <a:latin typeface="微软雅黑" panose="020B0503020204020204" charset="-122"/>
                          <a:ea typeface="微软雅黑" panose="020B0503020204020204" charset="-122"/>
                        </a:rPr>
                        <a:t>其他风险</a:t>
                      </a:r>
                      <a:endParaRPr lang="en-US" altLang="en-US" sz="2800" b="1">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w="12700">
                      <a:solidFill>
                        <a:srgbClr val="00B0F0"/>
                      </a:solidFill>
                      <a:prstDash val="solid"/>
                    </a:lnL>
                    <a:lnR>
                      <a:noFill/>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c>
                  <a:txBody>
                    <a:bodyPr/>
                    <a:p>
                      <a:pPr indent="0" algn="l">
                        <a:buNone/>
                      </a:pPr>
                      <a:r>
                        <a:rPr lang="en-US" sz="2400" b="1">
                          <a:solidFill>
                            <a:schemeClr val="accent1">
                              <a:lumMod val="75000"/>
                            </a:schemeClr>
                          </a:solidFill>
                          <a:latin typeface="微软雅黑" panose="020B0503020204020204" charset="-122"/>
                          <a:ea typeface="微软雅黑" panose="020B0503020204020204" charset="-122"/>
                        </a:rPr>
                        <a:t>   投资风险</a:t>
                      </a:r>
                      <a:endParaRPr lang="en-US" altLang="en-US" sz="2400" b="1">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a:noFill/>
                    </a:lnL>
                    <a:lnR>
                      <a:noFill/>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c>
                  <a:txBody>
                    <a:bodyPr/>
                    <a:p>
                      <a:pPr indent="0" algn="ctr">
                        <a:buNone/>
                      </a:pPr>
                      <a:r>
                        <a:rPr lang="en-US" sz="1800">
                          <a:solidFill>
                            <a:schemeClr val="accent1">
                              <a:lumMod val="75000"/>
                            </a:schemeClr>
                          </a:solidFill>
                          <a:latin typeface="微软雅黑" panose="020B0503020204020204" charset="-122"/>
                          <a:ea typeface="微软雅黑" panose="020B0503020204020204" charset="-122"/>
                        </a:rPr>
                        <a:t>建立沟通机制，健全退出机制</a:t>
                      </a:r>
                      <a:endParaRPr lang="en-US" altLang="en-US" sz="1800">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a:noFill/>
                    </a:lnL>
                    <a:lnR w="12700">
                      <a:solidFill>
                        <a:srgbClr val="00B0F0"/>
                      </a:solidFill>
                      <a:prstDash val="solid"/>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r>
              <a:tr h="474345">
                <a:tc vMerge="1">
                  <a:tcPr>
                    <a:lnL w="12700">
                      <a:solidFill>
                        <a:srgbClr val="00B0F0"/>
                      </a:solidFill>
                      <a:prstDash val="solid"/>
                    </a:lnL>
                    <a:lnR>
                      <a:noFill/>
                    </a:lnR>
                  </a:tcPr>
                </a:tc>
                <a:tc>
                  <a:txBody>
                    <a:bodyPr/>
                    <a:p>
                      <a:pPr indent="0" algn="l">
                        <a:buNone/>
                      </a:pPr>
                      <a:r>
                        <a:rPr lang="en-US" sz="2400" b="1">
                          <a:solidFill>
                            <a:schemeClr val="accent1">
                              <a:lumMod val="75000"/>
                            </a:schemeClr>
                          </a:solidFill>
                          <a:latin typeface="微软雅黑" panose="020B0503020204020204" charset="-122"/>
                          <a:ea typeface="微软雅黑" panose="020B0503020204020204" charset="-122"/>
                        </a:rPr>
                        <a:t>信息安全风险</a:t>
                      </a:r>
                      <a:endParaRPr lang="en-US" altLang="en-US" sz="2400" b="1">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a:noFill/>
                    </a:lnL>
                    <a:lnR>
                      <a:noFill/>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c>
                  <a:txBody>
                    <a:bodyPr/>
                    <a:p>
                      <a:pPr indent="0" algn="ctr">
                        <a:buNone/>
                      </a:pPr>
                      <a:r>
                        <a:rPr lang="en-US" sz="1800">
                          <a:solidFill>
                            <a:schemeClr val="accent1">
                              <a:lumMod val="75000"/>
                            </a:schemeClr>
                          </a:solidFill>
                          <a:latin typeface="微软雅黑" panose="020B0503020204020204" charset="-122"/>
                          <a:ea typeface="微软雅黑" panose="020B0503020204020204" charset="-122"/>
                        </a:rPr>
                        <a:t>建立数据库保障用户个人信息安全</a:t>
                      </a:r>
                      <a:endParaRPr lang="en-US" altLang="en-US" sz="1800">
                        <a:solidFill>
                          <a:schemeClr val="accent1">
                            <a:lumMod val="75000"/>
                          </a:schemeClr>
                        </a:solidFill>
                        <a:latin typeface="微软雅黑" panose="020B0503020204020204" charset="-122"/>
                        <a:ea typeface="微软雅黑" panose="020B0503020204020204" charset="-122"/>
                      </a:endParaRPr>
                    </a:p>
                  </a:txBody>
                  <a:tcPr marL="68580" marR="68580" marT="0" marB="0" vert="horz" anchor="ctr" anchorCtr="0">
                    <a:lnL>
                      <a:noFill/>
                    </a:lnL>
                    <a:lnR w="12700">
                      <a:solidFill>
                        <a:srgbClr val="00B0F0"/>
                      </a:solidFill>
                      <a:prstDash val="solid"/>
                    </a:lnR>
                    <a:lnT w="12700">
                      <a:solidFill>
                        <a:srgbClr val="00B0F0"/>
                      </a:solidFill>
                      <a:prstDash val="solid"/>
                    </a:lnT>
                    <a:lnB w="12700">
                      <a:solidFill>
                        <a:srgbClr val="00B0F0"/>
                      </a:solidFill>
                      <a:prstDash val="solid"/>
                    </a:lnB>
                    <a:lnTlToBr>
                      <a:noFill/>
                    </a:lnTlToBr>
                    <a:lnBlToTr>
                      <a:noFill/>
                    </a:lnBlToTr>
                    <a:solidFill>
                      <a:srgbClr val="B1CAF9">
                        <a:alpha val="32000"/>
                      </a:srgbClr>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635" y="0"/>
            <a:ext cx="1219263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1076325" y="4008755"/>
            <a:ext cx="10134600" cy="2551430"/>
          </a:xfrm>
          <a:prstGeom prst="roundRect">
            <a:avLst>
              <a:gd name="adj" fmla="val 5518"/>
            </a:avLst>
          </a:prstGeom>
          <a:solidFill>
            <a:schemeClr val="bg1"/>
          </a:solidFill>
          <a:ln>
            <a:solidFill>
              <a:srgbClr val="297DFB"/>
            </a:solidFill>
          </a:ln>
          <a:effectLst>
            <a:outerShdw blurRad="63500" sx="101000" sy="101000" algn="ctr" rotWithShape="0">
              <a:prstClr val="black">
                <a:alpha val="37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2" name="圆角矩形 111"/>
          <p:cNvSpPr/>
          <p:nvPr/>
        </p:nvSpPr>
        <p:spPr>
          <a:xfrm>
            <a:off x="1069340" y="1159510"/>
            <a:ext cx="10134600" cy="2747645"/>
          </a:xfrm>
          <a:prstGeom prst="roundRect">
            <a:avLst>
              <a:gd name="adj" fmla="val 5518"/>
            </a:avLst>
          </a:prstGeom>
          <a:solidFill>
            <a:schemeClr val="bg1"/>
          </a:solidFill>
          <a:ln>
            <a:solidFill>
              <a:srgbClr val="297DFB"/>
            </a:solidFill>
          </a:ln>
          <a:effectLst>
            <a:outerShdw blurRad="63500" sx="101000" sy="101000" algn="ctr" rotWithShape="0">
              <a:prstClr val="black">
                <a:alpha val="37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文本框 37"/>
          <p:cNvSpPr txBox="1"/>
          <p:nvPr/>
        </p:nvSpPr>
        <p:spPr>
          <a:xfrm>
            <a:off x="1107440" y="318770"/>
            <a:ext cx="1919605" cy="594360"/>
          </a:xfrm>
          <a:prstGeom prst="rect">
            <a:avLst/>
          </a:prstGeom>
          <a:noFill/>
        </p:spPr>
        <p:txBody>
          <a:bodyPr wrap="square">
            <a:noAutofit/>
          </a:bodyPr>
          <a:p>
            <a:r>
              <a:rPr lang="zh-CN" altLang="en-US" sz="3200" dirty="0">
                <a:solidFill>
                  <a:srgbClr val="0944A7"/>
                </a:solidFill>
                <a:effectLst>
                  <a:outerShdw blurRad="76200" dist="101600" dir="1800000" algn="tl" rotWithShape="0">
                    <a:srgbClr val="6E87A1">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指导</a:t>
            </a:r>
            <a:r>
              <a:rPr lang="zh-CN" altLang="en-US" sz="3200" dirty="0">
                <a:solidFill>
                  <a:srgbClr val="0944A7"/>
                </a:solidFill>
                <a:effectLst>
                  <a:outerShdw blurRad="76200" dist="101600" dir="1800000" algn="tl" rotWithShape="0">
                    <a:srgbClr val="6E87A1">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老师</a:t>
            </a:r>
            <a:endParaRPr lang="zh-CN" altLang="en-US" sz="3200" dirty="0">
              <a:solidFill>
                <a:srgbClr val="0944A7"/>
              </a:solidFill>
              <a:effectLst>
                <a:outerShdw blurRad="76200" dist="101600" dir="1800000" algn="tl" rotWithShape="0">
                  <a:srgbClr val="6E87A1">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grpSp>
        <p:nvGrpSpPr>
          <p:cNvPr id="39" name="组合 38"/>
          <p:cNvGrpSpPr/>
          <p:nvPr/>
        </p:nvGrpSpPr>
        <p:grpSpPr>
          <a:xfrm>
            <a:off x="429895" y="401320"/>
            <a:ext cx="544830" cy="390525"/>
            <a:chOff x="243" y="562"/>
            <a:chExt cx="858" cy="615"/>
          </a:xfrm>
        </p:grpSpPr>
        <p:sp>
          <p:nvSpPr>
            <p:cNvPr id="41" name="圆角矩形 40"/>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42" name="圆角矩形 41"/>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40"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2"/>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3"/>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4"/>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5"/>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6"/>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7"/>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8"/>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9"/>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0"/>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1"/>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2"/>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3"/>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4"/>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5"/>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6"/>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17"/>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18"/>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19"/>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0"/>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1"/>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2"/>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3"/>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4"/>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5"/>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1" name="íś1îḑê"/>
              <p:cNvSpPr/>
              <p:nvPr>
                <p:custDataLst>
                  <p:tags r:id="rId26"/>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27"/>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28"/>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29"/>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0"/>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1"/>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2"/>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3"/>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9" name="îSľíḍè"/>
              <p:cNvSpPr/>
              <p:nvPr>
                <p:custDataLst>
                  <p:tags r:id="rId34"/>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5"/>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36"/>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37"/>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38"/>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39"/>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0"/>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1"/>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2"/>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3"/>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4"/>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5"/>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6"/>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47"/>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48"/>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49"/>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0"/>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1"/>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iŝļïḍè"/>
              <p:cNvSpPr/>
              <p:nvPr>
                <p:custDataLst>
                  <p:tags r:id="rId52"/>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3"/>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4"/>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5"/>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6"/>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57"/>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58"/>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59"/>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0"/>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1"/>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2"/>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3"/>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4"/>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5"/>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6"/>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67"/>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68"/>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69"/>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0"/>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1"/>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2"/>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3"/>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4"/>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5"/>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6"/>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77"/>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78"/>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79"/>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0"/>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1"/>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2"/>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3"/>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4"/>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5"/>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6"/>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87"/>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88"/>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89"/>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0"/>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1"/>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2"/>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3"/>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4"/>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5"/>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6"/>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97"/>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98"/>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99"/>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0"/>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3" name="文本框 2"/>
          <p:cNvSpPr txBox="1"/>
          <p:nvPr/>
        </p:nvSpPr>
        <p:spPr>
          <a:xfrm>
            <a:off x="3834765" y="1220470"/>
            <a:ext cx="7123430" cy="2580640"/>
          </a:xfrm>
          <a:prstGeom prst="rect">
            <a:avLst/>
          </a:prstGeom>
          <a:noFill/>
        </p:spPr>
        <p:txBody>
          <a:bodyPr wrap="square" rtlCol="0" anchor="t">
            <a:noAutofit/>
          </a:bodyPr>
          <a:p>
            <a:endParaRPr lang="zh-CN" altLang="en-US">
              <a:solidFill>
                <a:srgbClr val="0944A7"/>
              </a:solidFill>
            </a:endParaRPr>
          </a:p>
        </p:txBody>
      </p:sp>
      <p:sp>
        <p:nvSpPr>
          <p:cNvPr id="2" name="文本框 1"/>
          <p:cNvSpPr txBox="1"/>
          <p:nvPr/>
        </p:nvSpPr>
        <p:spPr>
          <a:xfrm>
            <a:off x="1414145" y="1398270"/>
            <a:ext cx="1920875" cy="2296795"/>
          </a:xfrm>
          <a:prstGeom prst="rect">
            <a:avLst/>
          </a:prstGeom>
          <a:noFill/>
        </p:spPr>
        <p:txBody>
          <a:bodyPr wrap="square" rtlCol="0" anchor="t">
            <a:noAutofit/>
          </a:bodyPr>
          <a:p>
            <a:endParaRPr lang="zh-CN" altLang="en-US" sz="2000"/>
          </a:p>
          <a:p>
            <a:endParaRPr lang="zh-CN" altLang="en-US" sz="2000"/>
          </a:p>
        </p:txBody>
      </p:sp>
      <p:sp>
        <p:nvSpPr>
          <p:cNvPr id="7" name="文本框 6"/>
          <p:cNvSpPr txBox="1"/>
          <p:nvPr/>
        </p:nvSpPr>
        <p:spPr>
          <a:xfrm>
            <a:off x="3883660" y="4175760"/>
            <a:ext cx="7123430" cy="2384425"/>
          </a:xfrm>
          <a:prstGeom prst="rect">
            <a:avLst/>
          </a:prstGeom>
          <a:noFill/>
        </p:spPr>
        <p:txBody>
          <a:bodyPr wrap="square" rtlCol="0" anchor="t">
            <a:noAutofit/>
          </a:bodyPr>
          <a:p>
            <a:pPr indent="0" fontAlgn="auto">
              <a:lnSpc>
                <a:spcPct val="135000"/>
              </a:lnSpc>
            </a:pPr>
            <a:r>
              <a:rPr lang="zh-CN" altLang="en-US">
                <a:solidFill>
                  <a:srgbClr val="0944A7"/>
                </a:solidFill>
                <a:latin typeface="微软雅黑" panose="020B0503020204020204" charset="-122"/>
                <a:ea typeface="微软雅黑" panose="020B0503020204020204" charset="-122"/>
                <a:sym typeface="+mn-ea"/>
              </a:rPr>
              <a:t>●</a:t>
            </a:r>
            <a:r>
              <a:rPr lang="zh-CN" altLang="en-US" b="1">
                <a:solidFill>
                  <a:srgbClr val="0944A7"/>
                </a:solidFill>
              </a:rPr>
              <a:t>负责主持</a:t>
            </a:r>
            <a:r>
              <a:rPr lang="zh-CN" altLang="en-US">
                <a:solidFill>
                  <a:srgbClr val="0944A7"/>
                </a:solidFill>
              </a:rPr>
              <a:t>多个研究生和本科生的科研项目，涉及数据分析、模式识别、深度学习算法的开发与优化等方面。</a:t>
            </a:r>
            <a:endParaRPr lang="zh-CN" altLang="en-US">
              <a:solidFill>
                <a:srgbClr val="0944A7"/>
              </a:solidFill>
            </a:endParaRPr>
          </a:p>
          <a:p>
            <a:pPr indent="0" fontAlgn="auto">
              <a:lnSpc>
                <a:spcPct val="135000"/>
              </a:lnSpc>
            </a:pPr>
            <a:r>
              <a:rPr lang="zh-CN" altLang="en-US">
                <a:solidFill>
                  <a:srgbClr val="0944A7"/>
                </a:solidFill>
                <a:latin typeface="微软雅黑" panose="020B0503020204020204" charset="-122"/>
                <a:ea typeface="微软雅黑" panose="020B0503020204020204" charset="-122"/>
                <a:sym typeface="+mn-ea"/>
              </a:rPr>
              <a:t>●</a:t>
            </a:r>
            <a:r>
              <a:rPr lang="zh-CN" altLang="en-US" b="1">
                <a:solidFill>
                  <a:srgbClr val="0944A7"/>
                </a:solidFill>
              </a:rPr>
              <a:t>在大数据领域</a:t>
            </a:r>
            <a:r>
              <a:rPr lang="zh-CN" altLang="en-US">
                <a:solidFill>
                  <a:srgbClr val="0944A7"/>
                </a:solidFill>
              </a:rPr>
              <a:t>，聚焦于如何处理和分析大规模数据集，以发掘数据中的有价值信息，例如通过预测模型来支持决策制定过程。</a:t>
            </a:r>
            <a:endParaRPr lang="zh-CN" altLang="en-US">
              <a:solidFill>
                <a:srgbClr val="0944A7"/>
              </a:solidFill>
            </a:endParaRPr>
          </a:p>
          <a:p>
            <a:pPr indent="0" fontAlgn="auto">
              <a:lnSpc>
                <a:spcPct val="135000"/>
              </a:lnSpc>
            </a:pPr>
            <a:r>
              <a:rPr lang="zh-CN" altLang="en-US">
                <a:solidFill>
                  <a:srgbClr val="0944A7"/>
                </a:solidFill>
                <a:latin typeface="微软雅黑" panose="020B0503020204020204" charset="-122"/>
                <a:ea typeface="微软雅黑" panose="020B0503020204020204" charset="-122"/>
                <a:sym typeface="+mn-ea"/>
              </a:rPr>
              <a:t>●</a:t>
            </a:r>
            <a:r>
              <a:rPr lang="zh-CN" altLang="en-US" b="1">
                <a:solidFill>
                  <a:srgbClr val="0944A7"/>
                </a:solidFill>
              </a:rPr>
              <a:t>在神经网络领域</a:t>
            </a:r>
            <a:r>
              <a:rPr lang="zh-CN" altLang="en-US">
                <a:solidFill>
                  <a:srgbClr val="0944A7"/>
                </a:solidFill>
              </a:rPr>
              <a:t>，集中在设计和实现深度学习框架，用于解决复杂的分类、回归或特征提取问题。</a:t>
            </a:r>
            <a:endParaRPr lang="zh-CN" altLang="en-US">
              <a:solidFill>
                <a:srgbClr val="0944A7"/>
              </a:solidFill>
            </a:endParaRPr>
          </a:p>
        </p:txBody>
      </p:sp>
      <p:sp>
        <p:nvSpPr>
          <p:cNvPr id="8" name="文本框 7"/>
          <p:cNvSpPr txBox="1"/>
          <p:nvPr/>
        </p:nvSpPr>
        <p:spPr>
          <a:xfrm>
            <a:off x="1108710" y="4254500"/>
            <a:ext cx="2486660" cy="2501900"/>
          </a:xfrm>
          <a:prstGeom prst="rect">
            <a:avLst/>
          </a:prstGeom>
          <a:noFill/>
        </p:spPr>
        <p:txBody>
          <a:bodyPr wrap="square" rtlCol="0" anchor="t">
            <a:noAutofit/>
          </a:bodyPr>
          <a:p>
            <a:pPr algn="ctr"/>
            <a:r>
              <a:rPr lang="zh-CN" altLang="en-US" sz="3200" dirty="0">
                <a:solidFill>
                  <a:srgbClr val="0944A7"/>
                </a:solidFill>
                <a:effectLst>
                  <a:outerShdw blurRad="76200" dist="101600" dir="1800000" algn="tl" rotWithShape="0">
                    <a:srgbClr val="6E87A1">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rPr>
              <a:t>李</a:t>
            </a:r>
            <a:r>
              <a:rPr lang="en-US" altLang="zh-CN" sz="3200" dirty="0">
                <a:solidFill>
                  <a:srgbClr val="0944A7"/>
                </a:solidFill>
                <a:effectLst>
                  <a:outerShdw blurRad="76200" dist="101600" dir="1800000" algn="tl" rotWithShape="0">
                    <a:srgbClr val="6E87A1">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rPr>
              <a:t>   </a:t>
            </a:r>
            <a:r>
              <a:rPr lang="zh-CN" altLang="en-US" sz="3200" dirty="0">
                <a:solidFill>
                  <a:srgbClr val="0944A7"/>
                </a:solidFill>
                <a:effectLst>
                  <a:outerShdw blurRad="76200" dist="101600" dir="1800000" algn="tl" rotWithShape="0">
                    <a:srgbClr val="6E87A1">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rPr>
              <a:t>敏    </a:t>
            </a:r>
            <a:endParaRPr lang="en-US" altLang="zh-CN"/>
          </a:p>
          <a:p>
            <a:endParaRPr lang="en-US" altLang="zh-CN"/>
          </a:p>
          <a:p>
            <a:pPr algn="ctr"/>
            <a:r>
              <a:rPr lang="zh-CN" altLang="en-US" sz="2000">
                <a:solidFill>
                  <a:srgbClr val="0944A7"/>
                </a:solidFill>
              </a:rPr>
              <a:t>讲师</a:t>
            </a:r>
            <a:endParaRPr lang="zh-CN" altLang="en-US" sz="2000">
              <a:solidFill>
                <a:srgbClr val="0944A7"/>
              </a:solidFill>
            </a:endParaRPr>
          </a:p>
          <a:p>
            <a:endParaRPr lang="zh-CN" altLang="en-US" sz="2000">
              <a:solidFill>
                <a:srgbClr val="0944A7"/>
              </a:solidFill>
            </a:endParaRPr>
          </a:p>
          <a:p>
            <a:pPr indent="0" algn="ctr" fontAlgn="auto">
              <a:lnSpc>
                <a:spcPct val="130000"/>
              </a:lnSpc>
            </a:pPr>
            <a:r>
              <a:rPr lang="zh-CN" altLang="en-US" sz="2000" b="1">
                <a:solidFill>
                  <a:srgbClr val="0944A7"/>
                </a:solidFill>
              </a:rPr>
              <a:t>研究方向：</a:t>
            </a:r>
            <a:endParaRPr lang="zh-CN" altLang="en-US" sz="2000" b="1">
              <a:solidFill>
                <a:srgbClr val="0944A7"/>
              </a:solidFill>
            </a:endParaRPr>
          </a:p>
          <a:p>
            <a:pPr indent="0" algn="ctr" fontAlgn="auto">
              <a:lnSpc>
                <a:spcPct val="130000"/>
              </a:lnSpc>
            </a:pPr>
            <a:r>
              <a:rPr lang="zh-CN" altLang="en-US" sz="2000">
                <a:solidFill>
                  <a:srgbClr val="0944A7"/>
                </a:solidFill>
              </a:rPr>
              <a:t>大数据和神经网络</a:t>
            </a:r>
            <a:endParaRPr lang="zh-CN" alt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0" y="0"/>
            <a:ext cx="1219263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7" name="圆角矩形 136"/>
          <p:cNvSpPr/>
          <p:nvPr/>
        </p:nvSpPr>
        <p:spPr>
          <a:xfrm>
            <a:off x="8241665" y="3913505"/>
            <a:ext cx="3732530" cy="2662555"/>
          </a:xfrm>
          <a:prstGeom prst="roundRect">
            <a:avLst>
              <a:gd name="adj" fmla="val 5175"/>
            </a:avLst>
          </a:prstGeom>
          <a:solidFill>
            <a:schemeClr val="bg1"/>
          </a:solidFill>
          <a:ln>
            <a:solidFill>
              <a:srgbClr val="297DFB"/>
            </a:solidFill>
          </a:ln>
          <a:effectLst>
            <a:outerShdw blurRad="63500" sx="101000" sy="101000" algn="ctr" rotWithShape="0">
              <a:prstClr val="black">
                <a:alpha val="37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8" name="圆角矩形 137"/>
          <p:cNvSpPr/>
          <p:nvPr/>
        </p:nvSpPr>
        <p:spPr>
          <a:xfrm>
            <a:off x="8241665" y="1090930"/>
            <a:ext cx="3732530" cy="2662555"/>
          </a:xfrm>
          <a:prstGeom prst="roundRect">
            <a:avLst>
              <a:gd name="adj" fmla="val 5175"/>
            </a:avLst>
          </a:prstGeom>
          <a:solidFill>
            <a:schemeClr val="bg1"/>
          </a:solidFill>
          <a:ln>
            <a:solidFill>
              <a:srgbClr val="297DFB"/>
            </a:solidFill>
          </a:ln>
          <a:effectLst>
            <a:outerShdw blurRad="63500" sx="101000" sy="101000" algn="ctr" rotWithShape="0">
              <a:prstClr val="black">
                <a:alpha val="37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6" name="圆角矩形 135"/>
          <p:cNvSpPr/>
          <p:nvPr/>
        </p:nvSpPr>
        <p:spPr>
          <a:xfrm>
            <a:off x="4352925" y="1090930"/>
            <a:ext cx="3732530" cy="2662555"/>
          </a:xfrm>
          <a:prstGeom prst="roundRect">
            <a:avLst>
              <a:gd name="adj" fmla="val 5175"/>
            </a:avLst>
          </a:prstGeom>
          <a:solidFill>
            <a:schemeClr val="bg1"/>
          </a:solidFill>
          <a:ln>
            <a:solidFill>
              <a:srgbClr val="297DFB"/>
            </a:solidFill>
          </a:ln>
          <a:effectLst>
            <a:outerShdw blurRad="63500" sx="101000" sy="101000" algn="ctr" rotWithShape="0">
              <a:prstClr val="black">
                <a:alpha val="37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5" name="圆角矩形 124"/>
          <p:cNvSpPr/>
          <p:nvPr/>
        </p:nvSpPr>
        <p:spPr>
          <a:xfrm>
            <a:off x="4352925" y="3913505"/>
            <a:ext cx="3732530" cy="2662555"/>
          </a:xfrm>
          <a:prstGeom prst="roundRect">
            <a:avLst>
              <a:gd name="adj" fmla="val 5175"/>
            </a:avLst>
          </a:prstGeom>
          <a:solidFill>
            <a:schemeClr val="bg1"/>
          </a:solidFill>
          <a:ln>
            <a:solidFill>
              <a:srgbClr val="297DFB"/>
            </a:solidFill>
          </a:ln>
          <a:effectLst>
            <a:outerShdw blurRad="63500" sx="101000" sy="101000" algn="ctr" rotWithShape="0">
              <a:prstClr val="black">
                <a:alpha val="37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2" name="圆角矩形 111"/>
          <p:cNvSpPr/>
          <p:nvPr/>
        </p:nvSpPr>
        <p:spPr>
          <a:xfrm>
            <a:off x="240030" y="1159510"/>
            <a:ext cx="3866515" cy="5416550"/>
          </a:xfrm>
          <a:prstGeom prst="roundRect">
            <a:avLst>
              <a:gd name="adj" fmla="val 5518"/>
            </a:avLst>
          </a:prstGeom>
          <a:solidFill>
            <a:schemeClr val="bg1"/>
          </a:solidFill>
          <a:ln>
            <a:solidFill>
              <a:srgbClr val="297DFB"/>
            </a:solidFill>
          </a:ln>
          <a:effectLst>
            <a:outerShdw blurRad="63500" sx="101000" sy="101000" algn="ctr" rotWithShape="0">
              <a:prstClr val="black">
                <a:alpha val="37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文本框 37"/>
          <p:cNvSpPr txBox="1"/>
          <p:nvPr/>
        </p:nvSpPr>
        <p:spPr>
          <a:xfrm>
            <a:off x="1107440" y="318770"/>
            <a:ext cx="1919605" cy="594360"/>
          </a:xfrm>
          <a:prstGeom prst="rect">
            <a:avLst/>
          </a:prstGeom>
          <a:noFill/>
        </p:spPr>
        <p:txBody>
          <a:bodyPr wrap="square">
            <a:noAutofit/>
          </a:bodyPr>
          <a:p>
            <a:r>
              <a:rPr lang="zh-CN" altLang="en-US" sz="3200" dirty="0">
                <a:solidFill>
                  <a:srgbClr val="0944A7"/>
                </a:solidFill>
                <a:effectLst>
                  <a:outerShdw blurRad="76200" dist="101600" dir="1800000" algn="tl" rotWithShape="0">
                    <a:srgbClr val="6E87A1">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团队成员</a:t>
            </a:r>
            <a:endParaRPr lang="zh-CN" altLang="en-US" sz="3200" dirty="0">
              <a:solidFill>
                <a:srgbClr val="0944A7"/>
              </a:solidFill>
              <a:effectLst>
                <a:outerShdw blurRad="76200" dist="101600" dir="1800000" algn="tl" rotWithShape="0">
                  <a:srgbClr val="6E87A1">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grpSp>
        <p:nvGrpSpPr>
          <p:cNvPr id="39" name="组合 38"/>
          <p:cNvGrpSpPr/>
          <p:nvPr/>
        </p:nvGrpSpPr>
        <p:grpSpPr>
          <a:xfrm>
            <a:off x="429895" y="401320"/>
            <a:ext cx="544830" cy="390525"/>
            <a:chOff x="243" y="562"/>
            <a:chExt cx="858" cy="615"/>
          </a:xfrm>
        </p:grpSpPr>
        <p:sp>
          <p:nvSpPr>
            <p:cNvPr id="41" name="圆角矩形 40"/>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42" name="圆角矩形 41"/>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40"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2"/>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3"/>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4"/>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5"/>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6"/>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7"/>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8"/>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9"/>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0"/>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1"/>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2"/>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3"/>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4"/>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5"/>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6"/>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17"/>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18"/>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19"/>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0"/>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1"/>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2"/>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3"/>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4"/>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5"/>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1" name="íś1îḑê"/>
              <p:cNvSpPr/>
              <p:nvPr>
                <p:custDataLst>
                  <p:tags r:id="rId26"/>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27"/>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28"/>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29"/>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0"/>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1"/>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2"/>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3"/>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9" name="îSľíḍè"/>
              <p:cNvSpPr/>
              <p:nvPr>
                <p:custDataLst>
                  <p:tags r:id="rId34"/>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5"/>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36"/>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37"/>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38"/>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39"/>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0"/>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1"/>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2"/>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3"/>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4"/>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5"/>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6"/>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47"/>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48"/>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49"/>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0"/>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1"/>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iŝļïḍè"/>
              <p:cNvSpPr/>
              <p:nvPr>
                <p:custDataLst>
                  <p:tags r:id="rId52"/>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3"/>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4"/>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5"/>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6"/>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57"/>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58"/>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59"/>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0"/>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1"/>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2"/>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3"/>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4"/>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5"/>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6"/>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67"/>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68"/>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69"/>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0"/>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1"/>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2"/>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3"/>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4"/>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5"/>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6"/>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77"/>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78"/>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79"/>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0"/>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1"/>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2"/>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3"/>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4"/>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5"/>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6"/>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87"/>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88"/>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89"/>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0"/>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1"/>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2"/>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3"/>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4"/>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5"/>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6"/>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97"/>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98"/>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99"/>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0"/>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4" name="文本框 3"/>
          <p:cNvSpPr txBox="1"/>
          <p:nvPr/>
        </p:nvSpPr>
        <p:spPr>
          <a:xfrm>
            <a:off x="262255" y="3719830"/>
            <a:ext cx="3918585" cy="2541905"/>
          </a:xfrm>
          <a:prstGeom prst="rect">
            <a:avLst/>
          </a:prstGeom>
          <a:noFill/>
          <a:ln>
            <a:noFill/>
          </a:ln>
        </p:spPr>
        <p:txBody>
          <a:bodyPr wrap="square">
            <a:noAutofit/>
          </a:bodyPr>
          <a:p>
            <a:pPr marL="285750" marR="0" indent="-285750" algn="l" defTabSz="914400" fontAlgn="auto">
              <a:lnSpc>
                <a:spcPct val="125000"/>
              </a:lnSpc>
              <a:spcBef>
                <a:spcPts val="0"/>
              </a:spcBef>
              <a:buClrTx/>
              <a:buSzTx/>
              <a:buFont typeface="Wingdings" panose="05000000000000000000" charset="0"/>
              <a:buChar char="Ø"/>
            </a:pP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Arial" panose="020B0604020202020204"/>
              </a:rPr>
              <a:t>绩点排名：4.37（3/127）</a:t>
            </a:r>
            <a:endPar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marR="0" indent="-285750" algn="l" defTabSz="914400" fontAlgn="auto">
              <a:lnSpc>
                <a:spcPct val="125000"/>
              </a:lnSpc>
              <a:spcBef>
                <a:spcPts val="0"/>
              </a:spcBef>
              <a:buClrTx/>
              <a:buSzTx/>
              <a:buFont typeface="Wingdings" panose="05000000000000000000" charset="0"/>
              <a:buChar char="Ø"/>
            </a:pP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rPr>
              <a:t>获</a:t>
            </a: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Arial" panose="020B0604020202020204"/>
              </a:rPr>
              <a:t>校级二等奖学金</a:t>
            </a:r>
            <a:endPar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Arial" panose="020B0604020202020204"/>
            </a:endParaRPr>
          </a:p>
          <a:p>
            <a:pPr marL="285750" marR="0" indent="-285750" algn="l" defTabSz="914400" fontAlgn="auto">
              <a:lnSpc>
                <a:spcPct val="125000"/>
              </a:lnSpc>
              <a:spcBef>
                <a:spcPts val="0"/>
              </a:spcBef>
              <a:buClrTx/>
              <a:buSzTx/>
              <a:buFont typeface="Wingdings" panose="05000000000000000000" charset="0"/>
              <a:buChar char="Ø"/>
            </a:pP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rPr>
              <a:t>软著一部、论文一篇、外观专利一件</a:t>
            </a:r>
            <a:endPar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marR="0" indent="-285750" algn="l" defTabSz="914400" fontAlgn="auto">
              <a:lnSpc>
                <a:spcPct val="125000"/>
              </a:lnSpc>
              <a:spcBef>
                <a:spcPts val="0"/>
              </a:spcBef>
              <a:buClrTx/>
              <a:buSzTx/>
              <a:buFont typeface="Wingdings" panose="05000000000000000000" charset="0"/>
              <a:buChar char="Ø"/>
            </a:pP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rPr>
              <a:t>大创市级立项项目(主要负责人之一)</a:t>
            </a:r>
            <a:endParaRPr lang="zh-CN" altLang="zh-CN" sz="1600" b="1" kern="100" dirty="0">
              <a:solidFill>
                <a:srgbClr val="0944A7"/>
              </a:solidFill>
              <a:latin typeface="等线" panose="02010600030101010101" charset="-122"/>
              <a:ea typeface="等线" panose="02010600030101010101" charset="-122"/>
              <a:cs typeface="Times New Roman" panose="02020603050405020304" charset="0"/>
            </a:endParaRPr>
          </a:p>
          <a:p>
            <a:pPr marL="285750" marR="0" indent="-285750" algn="l" defTabSz="914400" fontAlgn="auto">
              <a:lnSpc>
                <a:spcPct val="125000"/>
              </a:lnSpc>
              <a:spcBef>
                <a:spcPts val="0"/>
              </a:spcBef>
              <a:buClrTx/>
              <a:buSzTx/>
              <a:buFont typeface="Wingdings" panose="05000000000000000000" charset="0"/>
              <a:buChar char="Ø"/>
            </a:pP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rPr>
              <a:t>获</a:t>
            </a: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Arial" panose="020B0604020202020204"/>
              </a:rPr>
              <a:t>天津科技大学数学竞赛一等奖</a:t>
            </a:r>
            <a:endPar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marR="0" indent="-285750" algn="l" defTabSz="914400" fontAlgn="auto">
              <a:lnSpc>
                <a:spcPct val="125000"/>
              </a:lnSpc>
              <a:spcBef>
                <a:spcPts val="0"/>
              </a:spcBef>
              <a:buClrTx/>
              <a:buSzTx/>
              <a:buFont typeface="Wingdings" panose="05000000000000000000" charset="0"/>
              <a:buChar char="Ø"/>
            </a:pP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rPr>
              <a:t>获</a:t>
            </a: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Arial" panose="020B0604020202020204"/>
              </a:rPr>
              <a:t>天津科技大学数学建模一等奖</a:t>
            </a:r>
            <a:endPar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Arial" panose="020B0604020202020204"/>
            </a:endParaRPr>
          </a:p>
          <a:p>
            <a:pPr marL="285750" marR="0" indent="-285750" algn="l" defTabSz="914400" fontAlgn="auto">
              <a:lnSpc>
                <a:spcPct val="125000"/>
              </a:lnSpc>
              <a:spcBef>
                <a:spcPts val="0"/>
              </a:spcBef>
              <a:buClrTx/>
              <a:buSzTx/>
              <a:buFont typeface="Wingdings" panose="05000000000000000000" charset="0"/>
              <a:buChar char="Ø"/>
            </a:pP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Arial" panose="020B0604020202020204"/>
              </a:rPr>
              <a:t>全国大学生数学竞赛天津赛区三等奖</a:t>
            </a:r>
            <a:endParaRPr kumimoji="0" lang="zh-CN" altLang="zh-CN" sz="1600" b="1" i="0" kern="100" cap="none" spc="0" normalizeH="0" baseline="0" dirty="0">
              <a:solidFill>
                <a:srgbClr val="0944A7"/>
              </a:solidFill>
              <a:latin typeface="等线" panose="02010600030101010101" charset="-122"/>
              <a:ea typeface="等线" panose="02010600030101010101" charset="-122"/>
              <a:cs typeface="Times New Roman" panose="02020603050405020304" charset="0"/>
              <a:sym typeface="Arial" panose="020B0604020202020204"/>
            </a:endParaRPr>
          </a:p>
          <a:p>
            <a:pPr marL="285750" marR="0" indent="-285750" algn="l" defTabSz="914400" fontAlgn="auto">
              <a:lnSpc>
                <a:spcPct val="125000"/>
              </a:lnSpc>
              <a:spcBef>
                <a:spcPts val="0"/>
              </a:spcBef>
              <a:buClrTx/>
              <a:buSzTx/>
              <a:buFont typeface="Wingdings" panose="05000000000000000000" charset="0"/>
              <a:buChar char="Ø"/>
            </a:pP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rPr>
              <a:t>获</a:t>
            </a: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Arial" panose="020B0604020202020204"/>
              </a:rPr>
              <a:t>科技文化节游戏项目组决赛三等奖</a:t>
            </a:r>
            <a:endPar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Arial" panose="020B0604020202020204"/>
            </a:endParaRPr>
          </a:p>
          <a:p>
            <a:pPr marL="285750" marR="0" indent="-285750" algn="l" defTabSz="914400" fontAlgn="auto">
              <a:lnSpc>
                <a:spcPct val="125000"/>
              </a:lnSpc>
              <a:spcBef>
                <a:spcPts val="0"/>
              </a:spcBef>
              <a:buClrTx/>
              <a:buSzTx/>
              <a:buFont typeface="Wingdings" panose="05000000000000000000" charset="0"/>
              <a:buChar char="Ø"/>
            </a:pP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rPr>
              <a:t>获挑战杯创新大赛校赛铜奖(主负责人)</a:t>
            </a:r>
            <a:endPar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endParaRPr>
          </a:p>
        </p:txBody>
      </p:sp>
      <p:sp>
        <p:nvSpPr>
          <p:cNvPr id="15" name="文本框 14"/>
          <p:cNvSpPr txBox="1"/>
          <p:nvPr/>
        </p:nvSpPr>
        <p:spPr>
          <a:xfrm>
            <a:off x="5941695" y="1755140"/>
            <a:ext cx="2143760" cy="1983740"/>
          </a:xfrm>
          <a:prstGeom prst="rect">
            <a:avLst/>
          </a:prstGeom>
          <a:noFill/>
        </p:spPr>
        <p:txBody>
          <a:bodyPr wrap="square" rtlCol="0" anchor="t">
            <a:spAutoFit/>
          </a:bodyPr>
          <a:p>
            <a:pPr marL="285750" indent="-285750" algn="l" fontAlgn="auto">
              <a:lnSpc>
                <a:spcPct val="11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人工智能专业</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1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负责产品研发、大数据平台搭建</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1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获全国高校数智化商业决策大赛三等奖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1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获全国大学生数学竞赛二等奖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1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校级大创项目负责人</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p:txBody>
      </p:sp>
      <p:sp>
        <p:nvSpPr>
          <p:cNvPr id="16" name="文本框 15"/>
          <p:cNvSpPr txBox="1"/>
          <p:nvPr/>
        </p:nvSpPr>
        <p:spPr>
          <a:xfrm>
            <a:off x="5883275" y="4577715"/>
            <a:ext cx="2358390" cy="1842135"/>
          </a:xfrm>
          <a:prstGeom prst="rect">
            <a:avLst/>
          </a:prstGeom>
          <a:noFill/>
        </p:spPr>
        <p:txBody>
          <a:bodyPr wrap="square" rtlCol="0" anchor="t">
            <a:noAutofit/>
          </a:bodyPr>
          <a:p>
            <a:pPr marL="285750" indent="-285750" algn="l" fontAlgn="auto">
              <a:lnSpc>
                <a:spcPct val="10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人工智能专业</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获校一等奖学金</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获</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互联网+校级银奖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大创校级立项</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获</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物理竞赛市级三等奖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数学建模竞赛市二等奖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工程训练大赛市二等奖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物理实验竞赛</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校三等奖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5000"/>
              </a:lnSpc>
              <a:buClrTx/>
              <a:buSzTx/>
              <a:buFont typeface="Wingdings" panose="05000000000000000000" charset="0"/>
              <a:buChar char="Ø"/>
            </a:pP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5000"/>
              </a:lnSpc>
              <a:buClrTx/>
              <a:buSzTx/>
              <a:buFont typeface="Wingdings" panose="05000000000000000000" charset="0"/>
              <a:buChar char="Ø"/>
            </a:pP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indent="0" algn="l">
              <a:spcAft>
                <a:spcPts val="700"/>
              </a:spcAft>
            </a:pPr>
            <a:endParaRPr lang="zh-TW" altLang="en-US" sz="2000" b="1" dirty="0">
              <a:solidFill>
                <a:srgbClr val="071F65"/>
              </a:solidFill>
              <a:latin typeface="微软雅黑" panose="020B0503020204020204" charset="-122"/>
              <a:ea typeface="微软雅黑" panose="020B0503020204020204" charset="-122"/>
              <a:cs typeface="微软雅黑" panose="020B0503020204020204" charset="-122"/>
              <a:sym typeface="+mn-ea"/>
            </a:endParaRPr>
          </a:p>
        </p:txBody>
      </p:sp>
      <p:cxnSp>
        <p:nvCxnSpPr>
          <p:cNvPr id="63" name="直接连接符 62"/>
          <p:cNvCxnSpPr/>
          <p:nvPr>
            <p:custDataLst>
              <p:tags r:id="rId101"/>
            </p:custDataLst>
          </p:nvPr>
        </p:nvCxnSpPr>
        <p:spPr>
          <a:xfrm flipV="1">
            <a:off x="1993265" y="1842770"/>
            <a:ext cx="2068195" cy="10160"/>
          </a:xfrm>
          <a:prstGeom prst="line">
            <a:avLst/>
          </a:prstGeom>
          <a:ln w="31750" cmpd="sng">
            <a:solidFill>
              <a:schemeClr val="accent1">
                <a:lumMod val="75000"/>
              </a:schemeClr>
            </a:solidFill>
            <a:prstDash val="solid"/>
          </a:ln>
        </p:spPr>
        <p:style>
          <a:lnRef idx="2">
            <a:schemeClr val="accent1"/>
          </a:lnRef>
          <a:fillRef idx="0">
            <a:srgbClr val="FFFFFF"/>
          </a:fillRef>
          <a:effectRef idx="0">
            <a:srgbClr val="FFFFFF"/>
          </a:effectRef>
          <a:fontRef idx="minor">
            <a:schemeClr val="tx1"/>
          </a:fontRef>
        </p:style>
      </p:cxnSp>
      <p:sp>
        <p:nvSpPr>
          <p:cNvPr id="65" name="文本框 64"/>
          <p:cNvSpPr txBox="1"/>
          <p:nvPr>
            <p:custDataLst>
              <p:tags r:id="rId102"/>
            </p:custDataLst>
          </p:nvPr>
        </p:nvSpPr>
        <p:spPr>
          <a:xfrm>
            <a:off x="2106295" y="1386205"/>
            <a:ext cx="2112645" cy="382905"/>
          </a:xfrm>
          <a:prstGeom prst="rect">
            <a:avLst/>
          </a:prstGeom>
          <a:noFill/>
        </p:spPr>
        <p:txBody>
          <a:bodyPr wrap="square" rtlCol="0">
            <a:noAutofit/>
          </a:bodyPr>
          <a:p>
            <a:pPr algn="l">
              <a:buClrTx/>
              <a:buSzTx/>
              <a:buFontTx/>
            </a:pPr>
            <a:r>
              <a:rPr lang="zh-CN" altLang="en-US" sz="2400" b="1">
                <a:solidFill>
                  <a:srgbClr val="FF0000"/>
                </a:solidFill>
                <a:latin typeface="+mn-ea"/>
                <a:sym typeface="+mn-lt"/>
              </a:rPr>
              <a:t>项目负责人</a:t>
            </a:r>
            <a:endParaRPr lang="zh-CN" altLang="en-US" sz="2400" b="1">
              <a:solidFill>
                <a:srgbClr val="FF0000"/>
              </a:solidFill>
              <a:latin typeface="方正兰亭特黑简体" panose="02000000000000000000" charset="-122"/>
              <a:ea typeface="方正兰亭特黑简体" panose="02000000000000000000" charset="-122"/>
              <a:sym typeface="+mn-lt"/>
            </a:endParaRPr>
          </a:p>
          <a:p>
            <a:endParaRPr lang="zh-CN" altLang="en-US" sz="2400" b="1">
              <a:solidFill>
                <a:srgbClr val="FF0000"/>
              </a:solidFill>
              <a:latin typeface="方正兰亭特黑简体" panose="02000000000000000000" charset="-122"/>
              <a:ea typeface="方正兰亭特黑简体" panose="02000000000000000000" charset="-122"/>
              <a:sym typeface="+mn-lt"/>
            </a:endParaRPr>
          </a:p>
        </p:txBody>
      </p:sp>
      <p:grpSp>
        <p:nvGrpSpPr>
          <p:cNvPr id="66" name="组合 65"/>
          <p:cNvGrpSpPr/>
          <p:nvPr>
            <p:custDataLst>
              <p:tags r:id="rId103"/>
            </p:custDataLst>
          </p:nvPr>
        </p:nvGrpSpPr>
        <p:grpSpPr>
          <a:xfrm>
            <a:off x="495300" y="1228090"/>
            <a:ext cx="1610995" cy="1949450"/>
            <a:chOff x="10714" y="2634"/>
            <a:chExt cx="2537" cy="3070"/>
          </a:xfrm>
        </p:grpSpPr>
        <p:sp>
          <p:nvSpPr>
            <p:cNvPr id="67" name="椭圆 66"/>
            <p:cNvSpPr/>
            <p:nvPr>
              <p:custDataLst>
                <p:tags r:id="rId104"/>
              </p:custDataLst>
            </p:nvPr>
          </p:nvSpPr>
          <p:spPr>
            <a:xfrm>
              <a:off x="10745" y="2634"/>
              <a:ext cx="2506" cy="3070"/>
            </a:xfrm>
            <a:prstGeom prst="ellipse">
              <a:avLst/>
            </a:prstGeom>
            <a:gradFill>
              <a:gsLst>
                <a:gs pos="50000">
                  <a:srgbClr val="297DFB"/>
                </a:gs>
                <a:gs pos="0">
                  <a:srgbClr val="B9D3FE"/>
                </a:gs>
                <a:gs pos="100000">
                  <a:srgbClr val="1966FF"/>
                </a:gs>
              </a:gsLst>
              <a:lin ang="5400000" scaled="1"/>
            </a:gradFill>
          </p:spPr>
          <p:txBody>
            <a:bodyPr vert="horz" lIns="90000" tIns="46800" rIns="90000" bIns="46800" rtlCol="0" anchor="b" anchorCtr="0">
              <a:noAutofit/>
            </a:bodyPr>
            <a:p>
              <a:endParaRPr lang="zh-CN" altLang="en-US" sz="4000">
                <a:latin typeface="楷体" panose="02010609060101010101" charset="-122"/>
                <a:ea typeface="楷体" panose="02010609060101010101" charset="-122"/>
              </a:endParaRPr>
            </a:p>
          </p:txBody>
        </p:sp>
        <p:sp>
          <p:nvSpPr>
            <p:cNvPr id="73" name="椭圆 72"/>
            <p:cNvSpPr/>
            <p:nvPr>
              <p:custDataLst>
                <p:tags r:id="rId105"/>
              </p:custDataLst>
            </p:nvPr>
          </p:nvSpPr>
          <p:spPr>
            <a:xfrm>
              <a:off x="10714" y="2683"/>
              <a:ext cx="2256" cy="3020"/>
            </a:xfrm>
            <a:prstGeom prst="ellipse">
              <a:avLst/>
            </a:prstGeom>
            <a:solidFill>
              <a:schemeClr val="accent1">
                <a:lumMod val="40000"/>
                <a:lumOff val="60000"/>
              </a:schemeClr>
            </a:solidFill>
            <a:effectLst/>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grpSp>
      <p:pic>
        <p:nvPicPr>
          <p:cNvPr id="11" name="图片 10"/>
          <p:cNvPicPr>
            <a:picLocks noChangeAspect="1"/>
          </p:cNvPicPr>
          <p:nvPr/>
        </p:nvPicPr>
        <p:blipFill>
          <a:blip r:embed="rId106"/>
          <a:srcRect t="8666"/>
          <a:stretch>
            <a:fillRect/>
          </a:stretch>
        </p:blipFill>
        <p:spPr>
          <a:xfrm>
            <a:off x="483870" y="1330325"/>
            <a:ext cx="1446530" cy="1851025"/>
          </a:xfrm>
          <a:prstGeom prst="ellipse">
            <a:avLst/>
          </a:prstGeom>
        </p:spPr>
      </p:pic>
      <p:sp>
        <p:nvSpPr>
          <p:cNvPr id="86" name="文本框 85"/>
          <p:cNvSpPr txBox="1"/>
          <p:nvPr>
            <p:custDataLst>
              <p:tags r:id="rId107"/>
            </p:custDataLst>
          </p:nvPr>
        </p:nvSpPr>
        <p:spPr>
          <a:xfrm>
            <a:off x="2106295" y="2051685"/>
            <a:ext cx="1706245" cy="1701800"/>
          </a:xfrm>
          <a:prstGeom prst="rect">
            <a:avLst/>
          </a:prstGeom>
          <a:noFill/>
        </p:spPr>
        <p:txBody>
          <a:bodyPr wrap="square" rtlCol="0">
            <a:noAutofit/>
          </a:bodyPr>
          <a:p>
            <a:pPr marL="285750" indent="-285750" algn="l" fontAlgn="auto">
              <a:lnSpc>
                <a:spcPct val="125000"/>
              </a:lnSpc>
              <a:buClrTx/>
              <a:buSzTx/>
              <a:buFont typeface="Wingdings" panose="05000000000000000000" charset="0"/>
              <a:buChar char="Ø"/>
            </a:pP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rPr>
              <a:t>软件工程专业</a:t>
            </a:r>
            <a:endPar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25000"/>
              </a:lnSpc>
              <a:buClrTx/>
              <a:buSzTx/>
              <a:buFont typeface="Wingdings" panose="05000000000000000000" charset="0"/>
              <a:buChar char="Ø"/>
            </a:pPr>
            <a:r>
              <a:rPr lang="zh-CN" altLang="zh-CN" sz="1600" b="1" kern="100" dirty="0">
                <a:solidFill>
                  <a:srgbClr val="0944A7"/>
                </a:solidFill>
                <a:latin typeface="等线" panose="02010600030101010101" charset="-122"/>
                <a:ea typeface="等线" panose="02010600030101010101" charset="-122"/>
                <a:cs typeface="Times New Roman" panose="02020603050405020304" charset="0"/>
                <a:sym typeface="+mn-ea"/>
              </a:rPr>
              <a:t>负责项目整体研究方案设计实验分析</a:t>
            </a:r>
            <a:endParaRPr lang="zh-CN" altLang="zh-CN" sz="1600" b="1" kern="100" dirty="0">
              <a:solidFill>
                <a:srgbClr val="0944A7"/>
              </a:solidFill>
              <a:latin typeface="等线" panose="02010600030101010101" charset="-122"/>
              <a:ea typeface="等线" panose="02010600030101010101" charset="-122"/>
              <a:cs typeface="Times New Roman" panose="02020603050405020304" charset="0"/>
            </a:endParaRPr>
          </a:p>
          <a:p>
            <a:pPr indent="0" algn="l" fontAlgn="auto">
              <a:lnSpc>
                <a:spcPct val="125000"/>
              </a:lnSpc>
              <a:buClrTx/>
              <a:buSzTx/>
              <a:buFont typeface="Wingdings" panose="05000000000000000000" charset="0"/>
              <a:buNone/>
            </a:pPr>
            <a:endParaRPr lang="zh-CN" altLang="en-US" sz="1600">
              <a:solidFill>
                <a:schemeClr val="bg1"/>
              </a:solidFill>
              <a:effectLst/>
              <a:sym typeface="+mn-ea"/>
            </a:endParaRPr>
          </a:p>
        </p:txBody>
      </p:sp>
      <p:cxnSp>
        <p:nvCxnSpPr>
          <p:cNvPr id="126" name="直接连接符 125"/>
          <p:cNvCxnSpPr/>
          <p:nvPr>
            <p:custDataLst>
              <p:tags r:id="rId108"/>
            </p:custDataLst>
          </p:nvPr>
        </p:nvCxnSpPr>
        <p:spPr>
          <a:xfrm flipV="1">
            <a:off x="5801360" y="4520565"/>
            <a:ext cx="2068195" cy="10160"/>
          </a:xfrm>
          <a:prstGeom prst="line">
            <a:avLst/>
          </a:prstGeom>
          <a:ln w="31750" cmpd="sng">
            <a:solidFill>
              <a:schemeClr val="accent1">
                <a:lumMod val="75000"/>
              </a:schemeClr>
            </a:solidFill>
            <a:prstDash val="solid"/>
          </a:ln>
        </p:spPr>
        <p:style>
          <a:lnRef idx="2">
            <a:schemeClr val="accent1"/>
          </a:lnRef>
          <a:fillRef idx="0">
            <a:srgbClr val="FFFFFF"/>
          </a:fillRef>
          <a:effectRef idx="0">
            <a:srgbClr val="FFFFFF"/>
          </a:effectRef>
          <a:fontRef idx="minor">
            <a:schemeClr val="tx1"/>
          </a:fontRef>
        </p:style>
      </p:cxnSp>
      <p:sp>
        <p:nvSpPr>
          <p:cNvPr id="127" name="文本框 126"/>
          <p:cNvSpPr txBox="1"/>
          <p:nvPr>
            <p:custDataLst>
              <p:tags r:id="rId109"/>
            </p:custDataLst>
          </p:nvPr>
        </p:nvSpPr>
        <p:spPr>
          <a:xfrm>
            <a:off x="6050915" y="4093845"/>
            <a:ext cx="2112645" cy="382905"/>
          </a:xfrm>
          <a:prstGeom prst="rect">
            <a:avLst/>
          </a:prstGeom>
          <a:noFill/>
        </p:spPr>
        <p:txBody>
          <a:bodyPr wrap="square" rtlCol="0">
            <a:noAutofit/>
          </a:bodyPr>
          <a:p>
            <a:pPr algn="l">
              <a:buClrTx/>
              <a:buSzTx/>
              <a:buFontTx/>
            </a:pPr>
            <a:r>
              <a:rPr lang="zh-CN" altLang="en-US" sz="2000" b="1">
                <a:solidFill>
                  <a:srgbClr val="FF0000"/>
                </a:solidFill>
                <a:latin typeface="+mn-ea"/>
                <a:sym typeface="+mn-lt"/>
              </a:rPr>
              <a:t>技术部</a:t>
            </a:r>
            <a:endParaRPr lang="zh-CN" altLang="en-US" sz="2000" b="1">
              <a:solidFill>
                <a:srgbClr val="FF0000"/>
              </a:solidFill>
              <a:latin typeface="方正兰亭特黑简体" panose="02000000000000000000" charset="-122"/>
              <a:ea typeface="方正兰亭特黑简体" panose="02000000000000000000" charset="-122"/>
              <a:sym typeface="+mn-lt"/>
            </a:endParaRPr>
          </a:p>
          <a:p>
            <a:endParaRPr lang="zh-CN" altLang="en-US" sz="2000" b="1">
              <a:solidFill>
                <a:srgbClr val="FF0000"/>
              </a:solidFill>
              <a:latin typeface="方正兰亭特黑简体" panose="02000000000000000000" charset="-122"/>
              <a:ea typeface="方正兰亭特黑简体" panose="02000000000000000000" charset="-122"/>
              <a:sym typeface="+mn-lt"/>
            </a:endParaRPr>
          </a:p>
        </p:txBody>
      </p:sp>
      <p:grpSp>
        <p:nvGrpSpPr>
          <p:cNvPr id="133" name="组合 132"/>
          <p:cNvGrpSpPr/>
          <p:nvPr>
            <p:custDataLst>
              <p:tags r:id="rId110"/>
            </p:custDataLst>
          </p:nvPr>
        </p:nvGrpSpPr>
        <p:grpSpPr>
          <a:xfrm>
            <a:off x="4440555" y="3930650"/>
            <a:ext cx="1506855" cy="1809750"/>
            <a:chOff x="10714" y="2634"/>
            <a:chExt cx="2537" cy="3070"/>
          </a:xfrm>
        </p:grpSpPr>
        <p:sp>
          <p:nvSpPr>
            <p:cNvPr id="134" name="椭圆 133"/>
            <p:cNvSpPr/>
            <p:nvPr>
              <p:custDataLst>
                <p:tags r:id="rId111"/>
              </p:custDataLst>
            </p:nvPr>
          </p:nvSpPr>
          <p:spPr>
            <a:xfrm>
              <a:off x="10745" y="2634"/>
              <a:ext cx="2506" cy="3070"/>
            </a:xfrm>
            <a:prstGeom prst="ellipse">
              <a:avLst/>
            </a:prstGeom>
            <a:gradFill>
              <a:gsLst>
                <a:gs pos="50000">
                  <a:srgbClr val="297DFB"/>
                </a:gs>
                <a:gs pos="0">
                  <a:srgbClr val="B9D3FE"/>
                </a:gs>
                <a:gs pos="100000">
                  <a:srgbClr val="1966FF"/>
                </a:gs>
              </a:gsLst>
              <a:lin ang="5400000" scaled="1"/>
            </a:gradFill>
          </p:spPr>
          <p:txBody>
            <a:bodyPr vert="horz" lIns="90000" tIns="46800" rIns="90000" bIns="46800" rtlCol="0" anchor="b" anchorCtr="0">
              <a:noAutofit/>
            </a:bodyPr>
            <a:p>
              <a:endParaRPr lang="zh-CN" altLang="en-US" sz="4000">
                <a:latin typeface="楷体" panose="02010609060101010101" charset="-122"/>
                <a:ea typeface="楷体" panose="02010609060101010101" charset="-122"/>
              </a:endParaRPr>
            </a:p>
          </p:txBody>
        </p:sp>
        <p:sp>
          <p:nvSpPr>
            <p:cNvPr id="135" name="椭圆 134"/>
            <p:cNvSpPr/>
            <p:nvPr>
              <p:custDataLst>
                <p:tags r:id="rId112"/>
              </p:custDataLst>
            </p:nvPr>
          </p:nvSpPr>
          <p:spPr>
            <a:xfrm>
              <a:off x="10714" y="2683"/>
              <a:ext cx="2256" cy="3020"/>
            </a:xfrm>
            <a:prstGeom prst="ellipse">
              <a:avLst/>
            </a:prstGeom>
            <a:solidFill>
              <a:schemeClr val="accent1">
                <a:lumMod val="40000"/>
                <a:lumOff val="60000"/>
              </a:schemeClr>
            </a:solidFill>
            <a:effectLst/>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grpSp>
      <p:pic>
        <p:nvPicPr>
          <p:cNvPr id="8" name="图片 7"/>
          <p:cNvPicPr>
            <a:picLocks noChangeAspect="1"/>
          </p:cNvPicPr>
          <p:nvPr/>
        </p:nvPicPr>
        <p:blipFill>
          <a:blip r:embed="rId113"/>
          <a:srcRect r="3471" b="8899"/>
          <a:stretch>
            <a:fillRect/>
          </a:stretch>
        </p:blipFill>
        <p:spPr>
          <a:xfrm>
            <a:off x="4413885" y="3817620"/>
            <a:ext cx="1387475" cy="1922145"/>
          </a:xfrm>
          <a:prstGeom prst="ellipse">
            <a:avLst/>
          </a:prstGeom>
        </p:spPr>
      </p:pic>
      <p:grpSp>
        <p:nvGrpSpPr>
          <p:cNvPr id="139" name="组合 138"/>
          <p:cNvGrpSpPr/>
          <p:nvPr>
            <p:custDataLst>
              <p:tags r:id="rId114"/>
            </p:custDataLst>
          </p:nvPr>
        </p:nvGrpSpPr>
        <p:grpSpPr>
          <a:xfrm>
            <a:off x="4444365" y="1120775"/>
            <a:ext cx="1506855" cy="1809750"/>
            <a:chOff x="10714" y="2634"/>
            <a:chExt cx="2537" cy="3070"/>
          </a:xfrm>
        </p:grpSpPr>
        <p:sp>
          <p:nvSpPr>
            <p:cNvPr id="140" name="椭圆 139"/>
            <p:cNvSpPr/>
            <p:nvPr>
              <p:custDataLst>
                <p:tags r:id="rId115"/>
              </p:custDataLst>
            </p:nvPr>
          </p:nvSpPr>
          <p:spPr>
            <a:xfrm>
              <a:off x="10745" y="2634"/>
              <a:ext cx="2506" cy="3070"/>
            </a:xfrm>
            <a:prstGeom prst="ellipse">
              <a:avLst/>
            </a:prstGeom>
            <a:gradFill>
              <a:gsLst>
                <a:gs pos="50000">
                  <a:srgbClr val="297DFB"/>
                </a:gs>
                <a:gs pos="0">
                  <a:srgbClr val="B9D3FE"/>
                </a:gs>
                <a:gs pos="100000">
                  <a:srgbClr val="1966FF"/>
                </a:gs>
              </a:gsLst>
              <a:lin ang="5400000" scaled="1"/>
            </a:gradFill>
          </p:spPr>
          <p:txBody>
            <a:bodyPr vert="horz" lIns="90000" tIns="46800" rIns="90000" bIns="46800" rtlCol="0" anchor="b" anchorCtr="0">
              <a:noAutofit/>
            </a:bodyPr>
            <a:p>
              <a:endParaRPr lang="zh-CN" altLang="en-US" sz="4000">
                <a:latin typeface="楷体" panose="02010609060101010101" charset="-122"/>
                <a:ea typeface="楷体" panose="02010609060101010101" charset="-122"/>
              </a:endParaRPr>
            </a:p>
          </p:txBody>
        </p:sp>
        <p:sp>
          <p:nvSpPr>
            <p:cNvPr id="141" name="椭圆 140"/>
            <p:cNvSpPr/>
            <p:nvPr>
              <p:custDataLst>
                <p:tags r:id="rId116"/>
              </p:custDataLst>
            </p:nvPr>
          </p:nvSpPr>
          <p:spPr>
            <a:xfrm>
              <a:off x="10714" y="2683"/>
              <a:ext cx="2256" cy="3020"/>
            </a:xfrm>
            <a:prstGeom prst="ellipse">
              <a:avLst/>
            </a:prstGeom>
            <a:solidFill>
              <a:schemeClr val="accent1">
                <a:lumMod val="40000"/>
                <a:lumOff val="60000"/>
              </a:schemeClr>
            </a:solidFill>
            <a:effectLst/>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grpSp>
      <p:grpSp>
        <p:nvGrpSpPr>
          <p:cNvPr id="142" name="组合 141"/>
          <p:cNvGrpSpPr/>
          <p:nvPr>
            <p:custDataLst>
              <p:tags r:id="rId117"/>
            </p:custDataLst>
          </p:nvPr>
        </p:nvGrpSpPr>
        <p:grpSpPr>
          <a:xfrm>
            <a:off x="8307070" y="1109345"/>
            <a:ext cx="1506855" cy="1809750"/>
            <a:chOff x="10714" y="2634"/>
            <a:chExt cx="2537" cy="3070"/>
          </a:xfrm>
        </p:grpSpPr>
        <p:sp>
          <p:nvSpPr>
            <p:cNvPr id="143" name="椭圆 142"/>
            <p:cNvSpPr/>
            <p:nvPr>
              <p:custDataLst>
                <p:tags r:id="rId118"/>
              </p:custDataLst>
            </p:nvPr>
          </p:nvSpPr>
          <p:spPr>
            <a:xfrm>
              <a:off x="10745" y="2634"/>
              <a:ext cx="2506" cy="3070"/>
            </a:xfrm>
            <a:prstGeom prst="ellipse">
              <a:avLst/>
            </a:prstGeom>
            <a:gradFill>
              <a:gsLst>
                <a:gs pos="50000">
                  <a:srgbClr val="297DFB"/>
                </a:gs>
                <a:gs pos="0">
                  <a:srgbClr val="B9D3FE"/>
                </a:gs>
                <a:gs pos="100000">
                  <a:srgbClr val="1966FF"/>
                </a:gs>
              </a:gsLst>
              <a:lin ang="5400000" scaled="1"/>
            </a:gradFill>
          </p:spPr>
          <p:txBody>
            <a:bodyPr vert="horz" lIns="90000" tIns="46800" rIns="90000" bIns="46800" rtlCol="0" anchor="b" anchorCtr="0">
              <a:noAutofit/>
            </a:bodyPr>
            <a:p>
              <a:endParaRPr lang="zh-CN" altLang="en-US" sz="4000">
                <a:latin typeface="楷体" panose="02010609060101010101" charset="-122"/>
                <a:ea typeface="楷体" panose="02010609060101010101" charset="-122"/>
              </a:endParaRPr>
            </a:p>
          </p:txBody>
        </p:sp>
        <p:sp>
          <p:nvSpPr>
            <p:cNvPr id="144" name="椭圆 143"/>
            <p:cNvSpPr/>
            <p:nvPr>
              <p:custDataLst>
                <p:tags r:id="rId119"/>
              </p:custDataLst>
            </p:nvPr>
          </p:nvSpPr>
          <p:spPr>
            <a:xfrm>
              <a:off x="10714" y="2683"/>
              <a:ext cx="2256" cy="3020"/>
            </a:xfrm>
            <a:prstGeom prst="ellipse">
              <a:avLst/>
            </a:prstGeom>
            <a:solidFill>
              <a:schemeClr val="accent1">
                <a:lumMod val="40000"/>
                <a:lumOff val="60000"/>
              </a:schemeClr>
            </a:solidFill>
            <a:effectLst/>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grpSp>
      <p:grpSp>
        <p:nvGrpSpPr>
          <p:cNvPr id="145" name="组合 144"/>
          <p:cNvGrpSpPr/>
          <p:nvPr>
            <p:custDataLst>
              <p:tags r:id="rId120"/>
            </p:custDataLst>
          </p:nvPr>
        </p:nvGrpSpPr>
        <p:grpSpPr>
          <a:xfrm>
            <a:off x="8307070" y="3930650"/>
            <a:ext cx="1506855" cy="1809750"/>
            <a:chOff x="10714" y="2634"/>
            <a:chExt cx="2537" cy="3070"/>
          </a:xfrm>
        </p:grpSpPr>
        <p:sp>
          <p:nvSpPr>
            <p:cNvPr id="146" name="椭圆 145"/>
            <p:cNvSpPr/>
            <p:nvPr>
              <p:custDataLst>
                <p:tags r:id="rId121"/>
              </p:custDataLst>
            </p:nvPr>
          </p:nvSpPr>
          <p:spPr>
            <a:xfrm>
              <a:off x="10745" y="2634"/>
              <a:ext cx="2506" cy="3070"/>
            </a:xfrm>
            <a:prstGeom prst="ellipse">
              <a:avLst/>
            </a:prstGeom>
            <a:gradFill>
              <a:gsLst>
                <a:gs pos="50000">
                  <a:srgbClr val="297DFB"/>
                </a:gs>
                <a:gs pos="0">
                  <a:srgbClr val="B9D3FE"/>
                </a:gs>
                <a:gs pos="100000">
                  <a:srgbClr val="1966FF"/>
                </a:gs>
              </a:gsLst>
              <a:lin ang="5400000" scaled="1"/>
            </a:gradFill>
          </p:spPr>
          <p:txBody>
            <a:bodyPr vert="horz" lIns="90000" tIns="46800" rIns="90000" bIns="46800" rtlCol="0" anchor="b" anchorCtr="0">
              <a:noAutofit/>
            </a:bodyPr>
            <a:p>
              <a:endParaRPr lang="zh-CN" altLang="en-US" sz="4000">
                <a:latin typeface="楷体" panose="02010609060101010101" charset="-122"/>
                <a:ea typeface="楷体" panose="02010609060101010101" charset="-122"/>
              </a:endParaRPr>
            </a:p>
          </p:txBody>
        </p:sp>
        <p:sp>
          <p:nvSpPr>
            <p:cNvPr id="148" name="椭圆 147"/>
            <p:cNvSpPr/>
            <p:nvPr>
              <p:custDataLst>
                <p:tags r:id="rId122"/>
              </p:custDataLst>
            </p:nvPr>
          </p:nvSpPr>
          <p:spPr>
            <a:xfrm>
              <a:off x="10714" y="2683"/>
              <a:ext cx="2256" cy="3020"/>
            </a:xfrm>
            <a:prstGeom prst="ellipse">
              <a:avLst/>
            </a:prstGeom>
            <a:solidFill>
              <a:schemeClr val="accent1">
                <a:lumMod val="40000"/>
                <a:lumOff val="60000"/>
              </a:schemeClr>
            </a:solidFill>
            <a:effectLst/>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grpSp>
      <p:pic>
        <p:nvPicPr>
          <p:cNvPr id="2" name="图片 1"/>
          <p:cNvPicPr>
            <a:picLocks noChangeAspect="1"/>
          </p:cNvPicPr>
          <p:nvPr/>
        </p:nvPicPr>
        <p:blipFill>
          <a:blip r:embed="rId123"/>
          <a:srcRect t="9793"/>
          <a:stretch>
            <a:fillRect/>
          </a:stretch>
        </p:blipFill>
        <p:spPr>
          <a:xfrm>
            <a:off x="4413885" y="1140460"/>
            <a:ext cx="1405255" cy="1772285"/>
          </a:xfrm>
          <a:prstGeom prst="ellipse">
            <a:avLst/>
          </a:prstGeom>
        </p:spPr>
      </p:pic>
      <p:pic>
        <p:nvPicPr>
          <p:cNvPr id="17" name="图片 12" descr="WPS图片-抠图"/>
          <p:cNvPicPr>
            <a:picLocks noChangeAspect="1"/>
          </p:cNvPicPr>
          <p:nvPr/>
        </p:nvPicPr>
        <p:blipFill>
          <a:blip r:embed="rId124"/>
          <a:stretch>
            <a:fillRect/>
          </a:stretch>
        </p:blipFill>
        <p:spPr>
          <a:xfrm>
            <a:off x="8276590" y="988060"/>
            <a:ext cx="1433830" cy="1915795"/>
          </a:xfrm>
          <a:prstGeom prst="ellipse">
            <a:avLst/>
          </a:prstGeom>
        </p:spPr>
      </p:pic>
      <p:pic>
        <p:nvPicPr>
          <p:cNvPr id="12" name="图片 13" descr="blue"/>
          <p:cNvPicPr>
            <a:picLocks noChangeAspect="1"/>
          </p:cNvPicPr>
          <p:nvPr/>
        </p:nvPicPr>
        <p:blipFill>
          <a:blip r:embed="rId125"/>
          <a:srcRect b="5655"/>
          <a:stretch>
            <a:fillRect/>
          </a:stretch>
        </p:blipFill>
        <p:spPr>
          <a:xfrm>
            <a:off x="8278495" y="3930650"/>
            <a:ext cx="1371600" cy="1810385"/>
          </a:xfrm>
          <a:prstGeom prst="ellipse">
            <a:avLst/>
          </a:prstGeom>
        </p:spPr>
      </p:pic>
      <p:cxnSp>
        <p:nvCxnSpPr>
          <p:cNvPr id="149" name="直接连接符 148"/>
          <p:cNvCxnSpPr/>
          <p:nvPr>
            <p:custDataLst>
              <p:tags r:id="rId126"/>
            </p:custDataLst>
          </p:nvPr>
        </p:nvCxnSpPr>
        <p:spPr>
          <a:xfrm flipV="1">
            <a:off x="9646285" y="4461510"/>
            <a:ext cx="2068195" cy="10160"/>
          </a:xfrm>
          <a:prstGeom prst="line">
            <a:avLst/>
          </a:prstGeom>
          <a:ln w="31750" cmpd="sng">
            <a:solidFill>
              <a:schemeClr val="accent1">
                <a:lumMod val="75000"/>
              </a:schemeClr>
            </a:solidFill>
            <a:prstDash val="solid"/>
          </a:ln>
        </p:spPr>
        <p:style>
          <a:lnRef idx="2">
            <a:schemeClr val="accent1"/>
          </a:lnRef>
          <a:fillRef idx="0">
            <a:srgbClr val="FFFFFF"/>
          </a:fillRef>
          <a:effectRef idx="0">
            <a:srgbClr val="FFFFFF"/>
          </a:effectRef>
          <a:fontRef idx="minor">
            <a:schemeClr val="tx1"/>
          </a:fontRef>
        </p:style>
      </p:cxnSp>
      <p:sp>
        <p:nvSpPr>
          <p:cNvPr id="151" name="文本框 150"/>
          <p:cNvSpPr txBox="1"/>
          <p:nvPr>
            <p:custDataLst>
              <p:tags r:id="rId127"/>
            </p:custDataLst>
          </p:nvPr>
        </p:nvSpPr>
        <p:spPr>
          <a:xfrm>
            <a:off x="9890760" y="4034155"/>
            <a:ext cx="2112645" cy="382905"/>
          </a:xfrm>
          <a:prstGeom prst="rect">
            <a:avLst/>
          </a:prstGeom>
          <a:noFill/>
        </p:spPr>
        <p:txBody>
          <a:bodyPr wrap="square" rtlCol="0">
            <a:noAutofit/>
          </a:bodyPr>
          <a:p>
            <a:r>
              <a:rPr lang="zh-CN" altLang="en-US" sz="2000" b="1">
                <a:solidFill>
                  <a:srgbClr val="FF0000"/>
                </a:solidFill>
                <a:latin typeface="+mn-ea"/>
                <a:sym typeface="+mn-lt"/>
              </a:rPr>
              <a:t>市场部</a:t>
            </a:r>
            <a:endParaRPr lang="zh-CN" altLang="en-US" sz="2000" b="1">
              <a:solidFill>
                <a:srgbClr val="FF0000"/>
              </a:solidFill>
              <a:latin typeface="+mn-ea"/>
              <a:sym typeface="+mn-lt"/>
            </a:endParaRPr>
          </a:p>
        </p:txBody>
      </p:sp>
      <p:cxnSp>
        <p:nvCxnSpPr>
          <p:cNvPr id="152" name="直接连接符 151"/>
          <p:cNvCxnSpPr/>
          <p:nvPr>
            <p:custDataLst>
              <p:tags r:id="rId128"/>
            </p:custDataLst>
          </p:nvPr>
        </p:nvCxnSpPr>
        <p:spPr>
          <a:xfrm flipV="1">
            <a:off x="9777730" y="1623695"/>
            <a:ext cx="2068195" cy="10160"/>
          </a:xfrm>
          <a:prstGeom prst="line">
            <a:avLst/>
          </a:prstGeom>
          <a:ln w="31750" cmpd="sng">
            <a:solidFill>
              <a:schemeClr val="accent1">
                <a:lumMod val="75000"/>
              </a:schemeClr>
            </a:solidFill>
            <a:prstDash val="solid"/>
          </a:ln>
        </p:spPr>
        <p:style>
          <a:lnRef idx="2">
            <a:schemeClr val="accent1"/>
          </a:lnRef>
          <a:fillRef idx="0">
            <a:srgbClr val="FFFFFF"/>
          </a:fillRef>
          <a:effectRef idx="0">
            <a:srgbClr val="FFFFFF"/>
          </a:effectRef>
          <a:fontRef idx="minor">
            <a:schemeClr val="tx1"/>
          </a:fontRef>
        </p:style>
      </p:cxnSp>
      <p:sp>
        <p:nvSpPr>
          <p:cNvPr id="153" name="文本框 152"/>
          <p:cNvSpPr txBox="1"/>
          <p:nvPr>
            <p:custDataLst>
              <p:tags r:id="rId129"/>
            </p:custDataLst>
          </p:nvPr>
        </p:nvSpPr>
        <p:spPr>
          <a:xfrm>
            <a:off x="9817735" y="1167130"/>
            <a:ext cx="2112645" cy="382905"/>
          </a:xfrm>
          <a:prstGeom prst="rect">
            <a:avLst/>
          </a:prstGeom>
          <a:noFill/>
        </p:spPr>
        <p:txBody>
          <a:bodyPr wrap="square" rtlCol="0">
            <a:noAutofit/>
          </a:bodyPr>
          <a:p>
            <a:pPr algn="l">
              <a:buClrTx/>
              <a:buSzTx/>
              <a:buFontTx/>
            </a:pPr>
            <a:r>
              <a:rPr lang="zh-CN" altLang="en-US" sz="2000" b="1">
                <a:solidFill>
                  <a:srgbClr val="FF0000"/>
                </a:solidFill>
                <a:latin typeface="+mn-ea"/>
                <a:sym typeface="+mn-lt"/>
              </a:rPr>
              <a:t>设计部</a:t>
            </a:r>
            <a:endParaRPr lang="zh-CN" altLang="en-US" sz="2000" b="1">
              <a:solidFill>
                <a:srgbClr val="FF0000"/>
              </a:solidFill>
              <a:latin typeface="方正兰亭特黑简体" panose="02000000000000000000" charset="-122"/>
              <a:ea typeface="方正兰亭特黑简体" panose="02000000000000000000" charset="-122"/>
              <a:sym typeface="+mn-lt"/>
            </a:endParaRPr>
          </a:p>
          <a:p>
            <a:endParaRPr lang="zh-CN" altLang="en-US" sz="2000" b="1">
              <a:solidFill>
                <a:srgbClr val="FF0000"/>
              </a:solidFill>
              <a:latin typeface="方正兰亭特黑简体" panose="02000000000000000000" charset="-122"/>
              <a:ea typeface="方正兰亭特黑简体" panose="02000000000000000000" charset="-122"/>
              <a:sym typeface="+mn-lt"/>
            </a:endParaRPr>
          </a:p>
        </p:txBody>
      </p:sp>
      <p:cxnSp>
        <p:nvCxnSpPr>
          <p:cNvPr id="154" name="直接连接符 153"/>
          <p:cNvCxnSpPr/>
          <p:nvPr>
            <p:custDataLst>
              <p:tags r:id="rId130"/>
            </p:custDataLst>
          </p:nvPr>
        </p:nvCxnSpPr>
        <p:spPr>
          <a:xfrm flipV="1">
            <a:off x="5874385" y="1684655"/>
            <a:ext cx="2068195" cy="10160"/>
          </a:xfrm>
          <a:prstGeom prst="line">
            <a:avLst/>
          </a:prstGeom>
          <a:ln w="31750" cmpd="sng">
            <a:solidFill>
              <a:schemeClr val="accent1">
                <a:lumMod val="75000"/>
              </a:schemeClr>
            </a:solidFill>
            <a:prstDash val="solid"/>
          </a:ln>
        </p:spPr>
        <p:style>
          <a:lnRef idx="2">
            <a:schemeClr val="accent1"/>
          </a:lnRef>
          <a:fillRef idx="0">
            <a:srgbClr val="FFFFFF"/>
          </a:fillRef>
          <a:effectRef idx="0">
            <a:srgbClr val="FFFFFF"/>
          </a:effectRef>
          <a:fontRef idx="minor">
            <a:schemeClr val="tx1"/>
          </a:fontRef>
        </p:style>
      </p:cxnSp>
      <p:sp>
        <p:nvSpPr>
          <p:cNvPr id="155" name="文本框 154"/>
          <p:cNvSpPr txBox="1"/>
          <p:nvPr>
            <p:custDataLst>
              <p:tags r:id="rId131"/>
            </p:custDataLst>
          </p:nvPr>
        </p:nvSpPr>
        <p:spPr>
          <a:xfrm>
            <a:off x="5972810" y="1228090"/>
            <a:ext cx="2112645" cy="382905"/>
          </a:xfrm>
          <a:prstGeom prst="rect">
            <a:avLst/>
          </a:prstGeom>
          <a:noFill/>
        </p:spPr>
        <p:txBody>
          <a:bodyPr wrap="square" rtlCol="0">
            <a:noAutofit/>
          </a:bodyPr>
          <a:p>
            <a:pPr algn="l">
              <a:buClrTx/>
              <a:buSzTx/>
              <a:buFontTx/>
            </a:pPr>
            <a:r>
              <a:rPr lang="zh-CN" altLang="en-US" sz="2000" b="1">
                <a:solidFill>
                  <a:srgbClr val="FF0000"/>
                </a:solidFill>
                <a:latin typeface="+mn-ea"/>
                <a:sym typeface="+mn-lt"/>
              </a:rPr>
              <a:t>研发部</a:t>
            </a:r>
            <a:endParaRPr lang="zh-CN" altLang="en-US" sz="2000" b="1">
              <a:solidFill>
                <a:srgbClr val="FF0000"/>
              </a:solidFill>
              <a:latin typeface="方正兰亭特黑简体" panose="02000000000000000000" charset="-122"/>
              <a:ea typeface="方正兰亭特黑简体" panose="02000000000000000000" charset="-122"/>
              <a:sym typeface="+mn-lt"/>
            </a:endParaRPr>
          </a:p>
          <a:p>
            <a:endParaRPr lang="zh-CN" altLang="en-US" sz="2000" b="1">
              <a:solidFill>
                <a:srgbClr val="FF0000"/>
              </a:solidFill>
              <a:latin typeface="方正兰亭特黑简体" panose="02000000000000000000" charset="-122"/>
              <a:ea typeface="方正兰亭特黑简体" panose="02000000000000000000" charset="-122"/>
              <a:sym typeface="+mn-lt"/>
            </a:endParaRPr>
          </a:p>
        </p:txBody>
      </p:sp>
      <p:sp>
        <p:nvSpPr>
          <p:cNvPr id="163" name="Rectangle 7+"/>
          <p:cNvSpPr/>
          <p:nvPr>
            <p:custDataLst>
              <p:tags r:id="rId132"/>
            </p:custDataLst>
          </p:nvPr>
        </p:nvSpPr>
        <p:spPr>
          <a:xfrm>
            <a:off x="4568825" y="3190240"/>
            <a:ext cx="1159510" cy="368935"/>
          </a:xfrm>
          <a:prstGeom prst="flowChartTerminator">
            <a:avLst/>
          </a:prstGeom>
          <a:gradFill>
            <a:gsLst>
              <a:gs pos="50000">
                <a:srgbClr val="297DFB"/>
              </a:gs>
              <a:gs pos="0">
                <a:srgbClr val="89B8FD"/>
              </a:gs>
              <a:gs pos="100000">
                <a:srgbClr val="1D6CFE"/>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0505" tIns="70252" rIns="140505" bIns="70252" rtlCol="0" anchor="ctr"/>
          <a:p>
            <a:pPr algn="ctr"/>
            <a:r>
              <a:rPr lang="zh-CN" altLang="en-US" sz="2000" b="1">
                <a:effectLst>
                  <a:outerShdw blurRad="38100" dist="38100" dir="2700000" algn="tl">
                    <a:srgbClr val="000000">
                      <a:alpha val="43137"/>
                    </a:srgbClr>
                  </a:outerShdw>
                </a:effectLst>
                <a:sym typeface="+mn-ea"/>
              </a:rPr>
              <a:t>罗美</a:t>
            </a:r>
            <a:r>
              <a:rPr lang="zh-CN" altLang="en-US" sz="2000" b="1">
                <a:effectLst>
                  <a:outerShdw blurRad="38100" dist="38100" dir="2700000" algn="tl">
                    <a:srgbClr val="000000">
                      <a:alpha val="43137"/>
                    </a:srgbClr>
                  </a:outerShdw>
                </a:effectLst>
                <a:sym typeface="+mn-ea"/>
              </a:rPr>
              <a:t>玲</a:t>
            </a:r>
            <a:endParaRPr lang="zh-CN" altLang="en-US" sz="2000" b="1">
              <a:effectLst>
                <a:outerShdw blurRad="38100" dist="38100" dir="2700000" algn="tl">
                  <a:srgbClr val="000000">
                    <a:alpha val="43137"/>
                  </a:srgbClr>
                </a:outerShdw>
              </a:effectLst>
              <a:sym typeface="+mn-ea"/>
            </a:endParaRPr>
          </a:p>
        </p:txBody>
      </p:sp>
      <p:sp>
        <p:nvSpPr>
          <p:cNvPr id="164" name="Rectangle 7+"/>
          <p:cNvSpPr/>
          <p:nvPr>
            <p:custDataLst>
              <p:tags r:id="rId133"/>
            </p:custDataLst>
          </p:nvPr>
        </p:nvSpPr>
        <p:spPr>
          <a:xfrm>
            <a:off x="692785" y="3342005"/>
            <a:ext cx="1159510" cy="368935"/>
          </a:xfrm>
          <a:prstGeom prst="flowChartTerminator">
            <a:avLst/>
          </a:prstGeom>
          <a:gradFill>
            <a:gsLst>
              <a:gs pos="50000">
                <a:srgbClr val="297DFB"/>
              </a:gs>
              <a:gs pos="0">
                <a:srgbClr val="89B8FD"/>
              </a:gs>
              <a:gs pos="100000">
                <a:srgbClr val="1D6CFE"/>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0505" tIns="70252" rIns="140505" bIns="70252" rtlCol="0" anchor="ctr"/>
          <a:p>
            <a:pPr algn="ctr"/>
            <a:r>
              <a:rPr lang="zh-CN" altLang="en-US" sz="2000" b="1">
                <a:effectLst>
                  <a:outerShdw blurRad="38100" dist="38100" dir="2700000" algn="tl">
                    <a:srgbClr val="000000">
                      <a:alpha val="43137"/>
                    </a:srgbClr>
                  </a:outerShdw>
                </a:effectLst>
                <a:sym typeface="+mn-ea"/>
              </a:rPr>
              <a:t>赵佳</a:t>
            </a:r>
            <a:r>
              <a:rPr lang="zh-CN" altLang="en-US" sz="2000" b="1">
                <a:effectLst>
                  <a:outerShdw blurRad="38100" dist="38100" dir="2700000" algn="tl">
                    <a:srgbClr val="000000">
                      <a:alpha val="43137"/>
                    </a:srgbClr>
                  </a:outerShdw>
                </a:effectLst>
                <a:sym typeface="+mn-ea"/>
              </a:rPr>
              <a:t>岐</a:t>
            </a:r>
            <a:endParaRPr lang="zh-CN" altLang="en-US" sz="2000" b="1">
              <a:effectLst>
                <a:outerShdw blurRad="38100" dist="38100" dir="2700000" algn="tl">
                  <a:srgbClr val="000000">
                    <a:alpha val="43137"/>
                  </a:srgbClr>
                </a:outerShdw>
              </a:effectLst>
              <a:sym typeface="+mn-ea"/>
            </a:endParaRPr>
          </a:p>
        </p:txBody>
      </p:sp>
      <p:sp>
        <p:nvSpPr>
          <p:cNvPr id="212" name="Rectangle 7+"/>
          <p:cNvSpPr/>
          <p:nvPr>
            <p:custDataLst>
              <p:tags r:id="rId134"/>
            </p:custDataLst>
          </p:nvPr>
        </p:nvSpPr>
        <p:spPr>
          <a:xfrm>
            <a:off x="4568825" y="5995035"/>
            <a:ext cx="1159510" cy="368935"/>
          </a:xfrm>
          <a:prstGeom prst="flowChartTerminator">
            <a:avLst/>
          </a:prstGeom>
          <a:gradFill>
            <a:gsLst>
              <a:gs pos="50000">
                <a:srgbClr val="297DFB"/>
              </a:gs>
              <a:gs pos="0">
                <a:srgbClr val="89B8FD"/>
              </a:gs>
              <a:gs pos="100000">
                <a:srgbClr val="1D6CFE"/>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0505" tIns="70252" rIns="140505" bIns="70252" rtlCol="0" anchor="ctr"/>
          <a:p>
            <a:pPr algn="ctr"/>
            <a:r>
              <a:rPr lang="zh-CN" altLang="en-US" sz="2000" b="1">
                <a:effectLst>
                  <a:outerShdw blurRad="38100" dist="38100" dir="2700000" algn="tl">
                    <a:srgbClr val="000000">
                      <a:alpha val="43137"/>
                    </a:srgbClr>
                  </a:outerShdw>
                </a:effectLst>
                <a:sym typeface="+mn-ea"/>
              </a:rPr>
              <a:t>张雨</a:t>
            </a:r>
            <a:r>
              <a:rPr lang="zh-CN" altLang="en-US" sz="2000" b="1">
                <a:effectLst>
                  <a:outerShdw blurRad="38100" dist="38100" dir="2700000" algn="tl">
                    <a:srgbClr val="000000">
                      <a:alpha val="43137"/>
                    </a:srgbClr>
                  </a:outerShdw>
                </a:effectLst>
                <a:sym typeface="+mn-ea"/>
              </a:rPr>
              <a:t>豪</a:t>
            </a:r>
            <a:endParaRPr lang="zh-CN" altLang="en-US" sz="2000" b="1">
              <a:effectLst>
                <a:outerShdw blurRad="38100" dist="38100" dir="2700000" algn="tl">
                  <a:srgbClr val="000000">
                    <a:alpha val="43137"/>
                  </a:srgbClr>
                </a:outerShdw>
              </a:effectLst>
              <a:sym typeface="+mn-ea"/>
            </a:endParaRPr>
          </a:p>
        </p:txBody>
      </p:sp>
      <p:sp>
        <p:nvSpPr>
          <p:cNvPr id="213" name="Rectangle 7+"/>
          <p:cNvSpPr/>
          <p:nvPr>
            <p:custDataLst>
              <p:tags r:id="rId135"/>
            </p:custDataLst>
          </p:nvPr>
        </p:nvSpPr>
        <p:spPr>
          <a:xfrm>
            <a:off x="8484235" y="6021070"/>
            <a:ext cx="1159510" cy="368935"/>
          </a:xfrm>
          <a:prstGeom prst="flowChartTerminator">
            <a:avLst/>
          </a:prstGeom>
          <a:gradFill>
            <a:gsLst>
              <a:gs pos="50000">
                <a:srgbClr val="297DFB"/>
              </a:gs>
              <a:gs pos="0">
                <a:srgbClr val="89B8FD"/>
              </a:gs>
              <a:gs pos="100000">
                <a:srgbClr val="1D6CFE"/>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0505" tIns="70252" rIns="140505" bIns="70252" rtlCol="0" anchor="ctr"/>
          <a:p>
            <a:pPr algn="ctr"/>
            <a:r>
              <a:rPr lang="zh-CN" altLang="en-US" sz="2000" b="1">
                <a:effectLst>
                  <a:outerShdw blurRad="38100" dist="38100" dir="2700000" algn="tl">
                    <a:srgbClr val="000000">
                      <a:alpha val="43137"/>
                    </a:srgbClr>
                  </a:outerShdw>
                </a:effectLst>
                <a:sym typeface="+mn-ea"/>
              </a:rPr>
              <a:t>刘祉</a:t>
            </a:r>
            <a:r>
              <a:rPr lang="zh-CN" altLang="en-US" sz="2000" b="1">
                <a:effectLst>
                  <a:outerShdw blurRad="38100" dist="38100" dir="2700000" algn="tl">
                    <a:srgbClr val="000000">
                      <a:alpha val="43137"/>
                    </a:srgbClr>
                  </a:outerShdw>
                </a:effectLst>
                <a:sym typeface="+mn-ea"/>
              </a:rPr>
              <a:t>乐</a:t>
            </a:r>
            <a:endParaRPr lang="zh-CN" altLang="en-US" sz="2000" b="1">
              <a:effectLst>
                <a:outerShdw blurRad="38100" dist="38100" dir="2700000" algn="tl">
                  <a:srgbClr val="000000">
                    <a:alpha val="43137"/>
                  </a:srgbClr>
                </a:outerShdw>
              </a:effectLst>
              <a:sym typeface="+mn-ea"/>
            </a:endParaRPr>
          </a:p>
        </p:txBody>
      </p:sp>
      <p:sp>
        <p:nvSpPr>
          <p:cNvPr id="214" name="Rectangle 7+"/>
          <p:cNvSpPr/>
          <p:nvPr>
            <p:custDataLst>
              <p:tags r:id="rId136"/>
            </p:custDataLst>
          </p:nvPr>
        </p:nvSpPr>
        <p:spPr>
          <a:xfrm>
            <a:off x="8440420" y="3176905"/>
            <a:ext cx="1159510" cy="368935"/>
          </a:xfrm>
          <a:prstGeom prst="flowChartTerminator">
            <a:avLst/>
          </a:prstGeom>
          <a:gradFill>
            <a:gsLst>
              <a:gs pos="50000">
                <a:srgbClr val="297DFB"/>
              </a:gs>
              <a:gs pos="0">
                <a:srgbClr val="89B8FD"/>
              </a:gs>
              <a:gs pos="100000">
                <a:srgbClr val="1D6CFE"/>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0505" tIns="70252" rIns="140505" bIns="70252" rtlCol="0" anchor="ctr"/>
          <a:p>
            <a:pPr algn="ctr"/>
            <a:r>
              <a:rPr lang="zh-CN" altLang="en-US" sz="2000" b="1">
                <a:effectLst>
                  <a:outerShdw blurRad="38100" dist="38100" dir="2700000" algn="tl">
                    <a:srgbClr val="000000">
                      <a:alpha val="43137"/>
                    </a:srgbClr>
                  </a:outerShdw>
                </a:effectLst>
                <a:sym typeface="+mn-ea"/>
              </a:rPr>
              <a:t>王辛</a:t>
            </a:r>
            <a:r>
              <a:rPr lang="zh-CN" altLang="en-US" sz="2000" b="1">
                <a:effectLst>
                  <a:outerShdw blurRad="38100" dist="38100" dir="2700000" algn="tl">
                    <a:srgbClr val="000000">
                      <a:alpha val="43137"/>
                    </a:srgbClr>
                  </a:outerShdw>
                </a:effectLst>
                <a:sym typeface="+mn-ea"/>
              </a:rPr>
              <a:t>曼</a:t>
            </a:r>
            <a:endParaRPr lang="zh-CN" altLang="en-US" sz="2000" b="1">
              <a:effectLst>
                <a:outerShdw blurRad="38100" dist="38100" dir="2700000" algn="tl">
                  <a:srgbClr val="000000">
                    <a:alpha val="43137"/>
                  </a:srgbClr>
                </a:outerShdw>
              </a:effectLst>
              <a:sym typeface="+mn-ea"/>
            </a:endParaRPr>
          </a:p>
        </p:txBody>
      </p:sp>
      <p:sp>
        <p:nvSpPr>
          <p:cNvPr id="215" name="文本框 214"/>
          <p:cNvSpPr txBox="1"/>
          <p:nvPr/>
        </p:nvSpPr>
        <p:spPr>
          <a:xfrm>
            <a:off x="9966960" y="1725930"/>
            <a:ext cx="1963420" cy="1976120"/>
          </a:xfrm>
          <a:prstGeom prst="rect">
            <a:avLst/>
          </a:prstGeom>
          <a:noFill/>
        </p:spPr>
        <p:txBody>
          <a:bodyPr wrap="square" rtlCol="0" anchor="t">
            <a:spAutoFit/>
          </a:bodyPr>
          <a:p>
            <a:pPr marL="285750" indent="-285750" algn="l" fontAlgn="auto">
              <a:lnSpc>
                <a:spcPct val="12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产品设计</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专业</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2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负责</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汉仪君黑-45简" panose="020B0604020202020204" charset="-122"/>
              </a:rPr>
              <a:t>分析测试和实验记录的整理归纳</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汉仪君黑-45简" panose="020B0604020202020204" charset="-122"/>
            </a:endParaRPr>
          </a:p>
          <a:p>
            <a:pPr marL="285750" indent="-285750" algn="l" fontAlgn="auto">
              <a:lnSpc>
                <a:spcPct val="12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获挑战杯</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大赛</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校级金奖、银奖、</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铜奖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25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班长团支书、院团委</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干事</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p:txBody>
      </p:sp>
      <p:sp>
        <p:nvSpPr>
          <p:cNvPr id="216" name="文本框 215"/>
          <p:cNvSpPr txBox="1"/>
          <p:nvPr/>
        </p:nvSpPr>
        <p:spPr>
          <a:xfrm>
            <a:off x="9759315" y="4533900"/>
            <a:ext cx="2247265" cy="2056765"/>
          </a:xfrm>
          <a:prstGeom prst="rect">
            <a:avLst/>
          </a:prstGeom>
          <a:noFill/>
        </p:spPr>
        <p:txBody>
          <a:bodyPr wrap="square" rtlCol="0" anchor="t">
            <a:noAutofit/>
          </a:bodyPr>
          <a:p>
            <a:pPr marL="285750" indent="-285750" algn="l" fontAlgn="auto">
              <a:lnSpc>
                <a:spcPct val="10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国际经济与贸易</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专业</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玑瑛公社优秀干事</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获能源经济学术创意大赛校级二等奖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获</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挑战杯大赛校级铜奖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美数学建模比赛 M 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ISTP论文篇，专利</a:t>
            </a:r>
            <a:r>
              <a:rPr lang="en-US"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1</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项</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工程训练大赛市二等奖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0000"/>
              </a:lnSpc>
              <a:buClrTx/>
              <a:buSzTx/>
              <a:buFont typeface="Wingdings" panose="05000000000000000000" charset="0"/>
              <a:buChar char="Ø"/>
            </a:pP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物理实验竞赛</a:t>
            </a:r>
            <a:r>
              <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rPr>
              <a:t>校三等奖</a:t>
            </a: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0000"/>
              </a:lnSpc>
              <a:buClrTx/>
              <a:buSzTx/>
              <a:buFont typeface="Wingdings" panose="05000000000000000000" charset="0"/>
              <a:buChar char="Ø"/>
            </a:pP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marL="285750" indent="-285750" algn="l" fontAlgn="auto">
              <a:lnSpc>
                <a:spcPct val="100000"/>
              </a:lnSpc>
              <a:buClrTx/>
              <a:buSzTx/>
              <a:buFont typeface="Wingdings" panose="05000000000000000000" charset="0"/>
              <a:buChar char="Ø"/>
            </a:pPr>
            <a:endParaRPr lang="zh-CN" altLang="zh-CN" sz="1400" b="1" kern="100" dirty="0">
              <a:solidFill>
                <a:srgbClr val="0944A7"/>
              </a:solidFill>
              <a:latin typeface="等线" panose="02010600030101010101" charset="-122"/>
              <a:ea typeface="等线" panose="02010600030101010101" charset="-122"/>
              <a:cs typeface="Times New Roman" panose="02020603050405020304" charset="0"/>
              <a:sym typeface="+mn-ea"/>
            </a:endParaRPr>
          </a:p>
          <a:p>
            <a:pPr indent="0" algn="l">
              <a:spcAft>
                <a:spcPts val="700"/>
              </a:spcAft>
            </a:pPr>
            <a:endParaRPr lang="zh-TW" altLang="en-US" sz="2000" b="1" dirty="0">
              <a:solidFill>
                <a:srgbClr val="071F65"/>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635" y="0"/>
            <a:ext cx="1219263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圆角 29"/>
          <p:cNvSpPr/>
          <p:nvPr>
            <p:custDataLst>
              <p:tags r:id="rId1"/>
            </p:custDataLst>
          </p:nvPr>
        </p:nvSpPr>
        <p:spPr>
          <a:xfrm>
            <a:off x="180340" y="3807460"/>
            <a:ext cx="4090670" cy="2787015"/>
          </a:xfrm>
          <a:prstGeom prst="roundRect">
            <a:avLst>
              <a:gd name="adj" fmla="val 4899"/>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Bold"/>
              <a:ea typeface="思源黑体 CN Bold" panose="020B0800000000000000" pitchFamily="34" charset="-122"/>
              <a:cs typeface="+mn-cs"/>
            </a:endParaRPr>
          </a:p>
        </p:txBody>
      </p:sp>
      <p:sp>
        <p:nvSpPr>
          <p:cNvPr id="24" name="矩形: 圆角 30"/>
          <p:cNvSpPr/>
          <p:nvPr>
            <p:custDataLst>
              <p:tags r:id="rId2"/>
            </p:custDataLst>
          </p:nvPr>
        </p:nvSpPr>
        <p:spPr>
          <a:xfrm>
            <a:off x="4452620" y="3839845"/>
            <a:ext cx="3584575" cy="2720975"/>
          </a:xfrm>
          <a:prstGeom prst="roundRect">
            <a:avLst>
              <a:gd name="adj" fmla="val 4899"/>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Bold"/>
              <a:ea typeface="思源黑体 CN Bold" panose="020B0800000000000000" pitchFamily="34" charset="-122"/>
              <a:cs typeface="+mn-cs"/>
            </a:endParaRPr>
          </a:p>
        </p:txBody>
      </p:sp>
      <p:sp>
        <p:nvSpPr>
          <p:cNvPr id="23" name="矩形: 圆角 31"/>
          <p:cNvSpPr/>
          <p:nvPr>
            <p:custDataLst>
              <p:tags r:id="rId3"/>
            </p:custDataLst>
          </p:nvPr>
        </p:nvSpPr>
        <p:spPr>
          <a:xfrm>
            <a:off x="8237220" y="3954145"/>
            <a:ext cx="3502025" cy="2584450"/>
          </a:xfrm>
          <a:prstGeom prst="roundRect">
            <a:avLst>
              <a:gd name="adj" fmla="val 4899"/>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Bold"/>
              <a:ea typeface="思源黑体 CN Bold" panose="020B0800000000000000" pitchFamily="34" charset="-122"/>
              <a:cs typeface="+mn-cs"/>
            </a:endParaRPr>
          </a:p>
        </p:txBody>
      </p:sp>
      <p:grpSp>
        <p:nvGrpSpPr>
          <p:cNvPr id="34" name="组合 33"/>
          <p:cNvGrpSpPr/>
          <p:nvPr/>
        </p:nvGrpSpPr>
        <p:grpSpPr>
          <a:xfrm>
            <a:off x="429895" y="401320"/>
            <a:ext cx="544830" cy="390525"/>
            <a:chOff x="243" y="562"/>
            <a:chExt cx="858" cy="615"/>
          </a:xfrm>
        </p:grpSpPr>
        <p:sp>
          <p:nvSpPr>
            <p:cNvPr id="35" name="圆角矩形 34"/>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36" name="圆角矩形 35"/>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37"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5"/>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6"/>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7"/>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8"/>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9"/>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0"/>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1"/>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2"/>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3"/>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4"/>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5"/>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6"/>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7"/>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8"/>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9"/>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0"/>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1"/>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2"/>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3"/>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4"/>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iş1iďê"/>
              <p:cNvSpPr/>
              <p:nvPr>
                <p:custDataLst>
                  <p:tags r:id="rId25"/>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6"/>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7"/>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8"/>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39" name="íś1îḑê"/>
              <p:cNvSpPr/>
              <p:nvPr>
                <p:custDataLst>
                  <p:tags r:id="rId29"/>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0"/>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1"/>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2"/>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3"/>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4"/>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5"/>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6"/>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0" name="îSľíḍè"/>
              <p:cNvSpPr/>
              <p:nvPr>
                <p:custDataLst>
                  <p:tags r:id="rId37"/>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8"/>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ïš1iďe"/>
              <p:cNvSpPr/>
              <p:nvPr>
                <p:custDataLst>
                  <p:tags r:id="rId39"/>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2" name="íṧḷïďe"/>
              <p:cNvSpPr/>
              <p:nvPr>
                <p:custDataLst>
                  <p:tags r:id="rId40"/>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íṥḷíḑê"/>
              <p:cNvSpPr/>
              <p:nvPr>
                <p:custDataLst>
                  <p:tags r:id="rId41"/>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ïṧḻíḑê"/>
              <p:cNvSpPr/>
              <p:nvPr>
                <p:custDataLst>
                  <p:tags r:id="rId42"/>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ïsḷiḋê"/>
              <p:cNvSpPr/>
              <p:nvPr>
                <p:custDataLst>
                  <p:tags r:id="rId43"/>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4"/>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5"/>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6"/>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7"/>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8"/>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9"/>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0"/>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1"/>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2"/>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3"/>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4"/>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iŝļïḍè"/>
              <p:cNvSpPr/>
              <p:nvPr>
                <p:custDataLst>
                  <p:tags r:id="rId55"/>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7" name="íṩ1îḑè"/>
              <p:cNvSpPr/>
              <p:nvPr>
                <p:custDataLst>
                  <p:tags r:id="rId56"/>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8" name="i$ḻíḑé"/>
              <p:cNvSpPr/>
              <p:nvPr>
                <p:custDataLst>
                  <p:tags r:id="rId57"/>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9" name="îṩļiḍê"/>
              <p:cNvSpPr/>
              <p:nvPr>
                <p:custDataLst>
                  <p:tags r:id="rId58"/>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9"/>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0"/>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1"/>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2"/>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3"/>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4"/>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5"/>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6"/>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7"/>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8"/>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9"/>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0"/>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1"/>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2"/>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3"/>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4"/>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5"/>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6"/>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7"/>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8"/>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9"/>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0"/>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1"/>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2"/>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3"/>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4"/>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5"/>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6"/>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7"/>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8"/>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9"/>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0"/>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1"/>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2"/>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3"/>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4"/>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5"/>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6"/>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7"/>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8"/>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9"/>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0"/>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1"/>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2"/>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3"/>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50" name="文本框 49"/>
          <p:cNvSpPr txBox="1"/>
          <p:nvPr/>
        </p:nvSpPr>
        <p:spPr>
          <a:xfrm>
            <a:off x="1137920" y="313055"/>
            <a:ext cx="638365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未来</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展望</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32" name="文本框 31"/>
          <p:cNvSpPr txBox="1"/>
          <p:nvPr>
            <p:custDataLst>
              <p:tags r:id="rId104"/>
            </p:custDataLst>
          </p:nvPr>
        </p:nvSpPr>
        <p:spPr>
          <a:xfrm>
            <a:off x="180340" y="3956685"/>
            <a:ext cx="4090670" cy="2484120"/>
          </a:xfrm>
          <a:prstGeom prst="rect">
            <a:avLst/>
          </a:prstGeom>
          <a:noFill/>
        </p:spPr>
        <p:txBody>
          <a:bodyPr wrap="square" rtlCol="0">
            <a:noAutofit/>
          </a:bodyPr>
          <a:p>
            <a:pPr marL="342900" indent="-342900" algn="l">
              <a:buClrTx/>
              <a:buSzTx/>
              <a:buFont typeface="Arial" panose="020B0604020202020204" pitchFamily="34" charset="0"/>
              <a:buChar char="•"/>
            </a:pPr>
            <a:r>
              <a:rPr lang="zh-CN" altLang="en-US" sz="2000">
                <a:solidFill>
                  <a:srgbClr val="1D3966"/>
                </a:solidFill>
                <a:sym typeface="+mn-ea"/>
              </a:rPr>
              <a:t>与客户展开深入合作，持续改进设备故障预测与健康管理系统。</a:t>
            </a:r>
            <a:endParaRPr lang="zh-CN" altLang="en-US" sz="2000">
              <a:solidFill>
                <a:srgbClr val="1D3966"/>
              </a:solidFill>
              <a:sym typeface="+mn-ea"/>
            </a:endParaRPr>
          </a:p>
          <a:p>
            <a:pPr marL="342900" indent="-342900" algn="l">
              <a:buClrTx/>
              <a:buSzTx/>
              <a:buFont typeface="Arial" panose="020B0604020202020204" pitchFamily="34" charset="0"/>
              <a:buChar char="•"/>
            </a:pPr>
            <a:r>
              <a:rPr lang="zh-CN" altLang="en-US" sz="2000">
                <a:solidFill>
                  <a:srgbClr val="1D3966"/>
                </a:solidFill>
                <a:sym typeface="+mn-ea"/>
              </a:rPr>
              <a:t>调研制造业市场，特别是机械装备领域，明确公司在设备故障预诊与健康管理的竞争优势。</a:t>
            </a:r>
            <a:endParaRPr lang="zh-CN" altLang="en-US" sz="2000">
              <a:solidFill>
                <a:srgbClr val="1D3966"/>
              </a:solidFill>
              <a:sym typeface="+mn-ea"/>
            </a:endParaRPr>
          </a:p>
          <a:p>
            <a:pPr marL="342900" indent="-342900" algn="l">
              <a:buClrTx/>
              <a:buSzTx/>
              <a:buFont typeface="Arial" panose="020B0604020202020204" pitchFamily="34" charset="0"/>
              <a:buChar char="•"/>
            </a:pPr>
            <a:r>
              <a:rPr lang="zh-CN" altLang="en-US" sz="2000">
                <a:solidFill>
                  <a:srgbClr val="1D3966"/>
                </a:solidFill>
                <a:sym typeface="+mn-ea"/>
              </a:rPr>
              <a:t>与设备制造商、集成商等建立合作，整合系统到设备制造流程，并与专家团队合作推动技术创新。</a:t>
            </a:r>
            <a:endParaRPr lang="zh-CN" altLang="en-US" sz="2000" dirty="0">
              <a:solidFill>
                <a:srgbClr val="1D3966"/>
              </a:solidFill>
              <a:effectLst>
                <a:outerShdw blurRad="50800" dist="38100" dir="13500000" algn="br" rotWithShape="0">
                  <a:prstClr val="black">
                    <a:alpha val="40000"/>
                  </a:prstClr>
                </a:outerShdw>
              </a:effectLst>
              <a:latin typeface="思源黑体 CN Bold" panose="020B0800000000000000" pitchFamily="34" charset="-122"/>
              <a:ea typeface="思源黑体 CN Bold" panose="020B0800000000000000" pitchFamily="34" charset="-122"/>
              <a:sym typeface="+mn-ea"/>
            </a:endParaRPr>
          </a:p>
        </p:txBody>
      </p:sp>
      <p:sp>
        <p:nvSpPr>
          <p:cNvPr id="61" name="文本框 60"/>
          <p:cNvSpPr txBox="1"/>
          <p:nvPr>
            <p:custDataLst>
              <p:tags r:id="rId105"/>
            </p:custDataLst>
          </p:nvPr>
        </p:nvSpPr>
        <p:spPr>
          <a:xfrm>
            <a:off x="4547870" y="3887470"/>
            <a:ext cx="3456940" cy="2553335"/>
          </a:xfrm>
          <a:prstGeom prst="rect">
            <a:avLst/>
          </a:prstGeom>
          <a:noFill/>
        </p:spPr>
        <p:txBody>
          <a:bodyPr wrap="square" rtlCol="0">
            <a:spAutoFit/>
          </a:bodyPr>
          <a:p>
            <a:pPr marL="342900" indent="-342900" algn="l">
              <a:buClrTx/>
              <a:buSzTx/>
              <a:buFont typeface="Arial" panose="020B0604020202020204" pitchFamily="34" charset="0"/>
              <a:buChar char="•"/>
            </a:pPr>
            <a:r>
              <a:rPr lang="zh-CN" altLang="en-US" sz="2000">
                <a:solidFill>
                  <a:srgbClr val="1D3966"/>
                </a:solidFill>
                <a:sym typeface="+mn-ea"/>
              </a:rPr>
              <a:t>在天津、北京、雄安建立研发生产、营销拓展和服务基地。</a:t>
            </a:r>
            <a:endParaRPr lang="zh-CN" altLang="en-US" sz="2000">
              <a:solidFill>
                <a:srgbClr val="1D3966"/>
              </a:solidFill>
              <a:sym typeface="+mn-ea"/>
            </a:endParaRPr>
          </a:p>
          <a:p>
            <a:pPr marL="342900" indent="-342900" algn="l">
              <a:buClrTx/>
              <a:buSzTx/>
              <a:buFont typeface="Arial" panose="020B0604020202020204" pitchFamily="34" charset="0"/>
              <a:buChar char="•"/>
            </a:pPr>
            <a:r>
              <a:rPr lang="zh-CN" altLang="en-US" sz="2000">
                <a:solidFill>
                  <a:srgbClr val="1D3966"/>
                </a:solidFill>
                <a:sym typeface="+mn-ea"/>
              </a:rPr>
              <a:t>产品开发与优化：完善故障预诊与健康管理系统，优化数据采集、处理、分析模块，并结合客户反馈开发定制化解决方案。</a:t>
            </a:r>
            <a:endParaRPr lang="zh-CN" altLang="en-US" sz="2000" dirty="0">
              <a:solidFill>
                <a:srgbClr val="1D3966"/>
              </a:solidFill>
              <a:effectLst>
                <a:outerShdw blurRad="50800" dist="38100" dir="13500000" algn="br" rotWithShape="0">
                  <a:prstClr val="black">
                    <a:alpha val="40000"/>
                  </a:prstClr>
                </a:outerShdw>
              </a:effectLst>
              <a:latin typeface="思源黑体 CN Bold" panose="020B0800000000000000" pitchFamily="34" charset="-122"/>
              <a:ea typeface="思源黑体 CN Bold" panose="020B0800000000000000" pitchFamily="34" charset="-122"/>
              <a:sym typeface="+mn-ea"/>
            </a:endParaRPr>
          </a:p>
        </p:txBody>
      </p:sp>
      <p:sp>
        <p:nvSpPr>
          <p:cNvPr id="63" name="文本框 62"/>
          <p:cNvSpPr txBox="1"/>
          <p:nvPr>
            <p:custDataLst>
              <p:tags r:id="rId106"/>
            </p:custDataLst>
          </p:nvPr>
        </p:nvSpPr>
        <p:spPr>
          <a:xfrm>
            <a:off x="8236585" y="4038600"/>
            <a:ext cx="3401060" cy="2276475"/>
          </a:xfrm>
          <a:prstGeom prst="rect">
            <a:avLst/>
          </a:prstGeom>
          <a:noFill/>
        </p:spPr>
        <p:txBody>
          <a:bodyPr wrap="square" rtlCol="0">
            <a:noAutofit/>
          </a:bodyPr>
          <a:p>
            <a:pPr marL="342900" indent="-342900" algn="l">
              <a:buFont typeface="Arial" panose="020B0604020202020204" pitchFamily="34" charset="0"/>
              <a:buChar char="•"/>
            </a:pPr>
            <a:r>
              <a:rPr lang="zh-CN" altLang="en-US" sz="2000">
                <a:solidFill>
                  <a:srgbClr val="1D3966"/>
                </a:solidFill>
                <a:sym typeface="+mn-ea"/>
              </a:rPr>
              <a:t>持续扩展业务，围绕核心区域开拓市场，全面提升市场店有率。</a:t>
            </a:r>
            <a:endParaRPr lang="zh-CN" altLang="en-US" sz="2000">
              <a:solidFill>
                <a:srgbClr val="1D3966"/>
              </a:solidFill>
              <a:sym typeface="+mn-ea"/>
            </a:endParaRPr>
          </a:p>
          <a:p>
            <a:pPr marL="342900" indent="-342900" algn="l">
              <a:buFont typeface="Arial" panose="020B0604020202020204" pitchFamily="34" charset="0"/>
              <a:buChar char="•"/>
            </a:pPr>
            <a:r>
              <a:rPr lang="zh-CN" altLang="en-US" sz="2000">
                <a:solidFill>
                  <a:srgbClr val="1D3966"/>
                </a:solidFill>
                <a:sym typeface="+mn-ea"/>
              </a:rPr>
              <a:t>持续创新研发：跟踪行业趋势，投入资源探索新数据分析方法，与科研机构合作提升核心技术能力</a:t>
            </a:r>
            <a:r>
              <a:rPr lang="zh-CN" altLang="en-US" sz="2000">
                <a:solidFill>
                  <a:srgbClr val="1D3966"/>
                </a:solidFill>
              </a:rPr>
              <a:t>。</a:t>
            </a:r>
            <a:endParaRPr lang="zh-CN" altLang="en-US" sz="2000">
              <a:solidFill>
                <a:srgbClr val="1D3966"/>
              </a:solidFill>
              <a:sym typeface="+mn-ea"/>
            </a:endParaRPr>
          </a:p>
          <a:p>
            <a:pPr marL="342900" indent="-342900" algn="l">
              <a:buFont typeface="Arial" panose="020B0604020202020204" pitchFamily="34" charset="0"/>
              <a:buChar char="•"/>
            </a:pPr>
            <a:endParaRPr lang="zh-CN" altLang="en-US" sz="2000" dirty="0">
              <a:solidFill>
                <a:srgbClr val="1D3966"/>
              </a:solidFill>
              <a:effectLst>
                <a:outerShdw blurRad="50800" dist="38100" dir="13500000" algn="br" rotWithShape="0">
                  <a:prstClr val="black">
                    <a:alpha val="40000"/>
                  </a:prstClr>
                </a:outerShdw>
              </a:effectLst>
              <a:latin typeface="思源黑体 CN Bold" panose="020B0800000000000000" pitchFamily="34" charset="-122"/>
              <a:ea typeface="思源黑体 CN Bold" panose="020B0800000000000000" pitchFamily="34" charset="-122"/>
              <a:sym typeface="+mn-ea"/>
            </a:endParaRPr>
          </a:p>
        </p:txBody>
      </p:sp>
      <p:sp>
        <p:nvSpPr>
          <p:cNvPr id="67" name="矩形: 圆角 14"/>
          <p:cNvSpPr/>
          <p:nvPr>
            <p:custDataLst>
              <p:tags r:id="rId107"/>
            </p:custDataLst>
          </p:nvPr>
        </p:nvSpPr>
        <p:spPr>
          <a:xfrm>
            <a:off x="1378585" y="1089025"/>
            <a:ext cx="1605280" cy="549910"/>
          </a:xfrm>
          <a:prstGeom prst="roundRect">
            <a:avLst/>
          </a:prstGeom>
          <a:solidFill>
            <a:srgbClr val="3372D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rgbClr val="5F7993"/>
              </a:solidFill>
            </a:endParaRPr>
          </a:p>
        </p:txBody>
      </p:sp>
      <p:sp>
        <p:nvSpPr>
          <p:cNvPr id="73" name="矩形: 圆角 20"/>
          <p:cNvSpPr/>
          <p:nvPr>
            <p:custDataLst>
              <p:tags r:id="rId108"/>
            </p:custDataLst>
          </p:nvPr>
        </p:nvSpPr>
        <p:spPr>
          <a:xfrm>
            <a:off x="5126355" y="1084580"/>
            <a:ext cx="1605280" cy="549910"/>
          </a:xfrm>
          <a:prstGeom prst="roundRect">
            <a:avLst/>
          </a:prstGeom>
          <a:solidFill>
            <a:srgbClr val="3372D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rgbClr val="5F7993"/>
              </a:solidFill>
            </a:endParaRPr>
          </a:p>
        </p:txBody>
      </p:sp>
      <p:sp>
        <p:nvSpPr>
          <p:cNvPr id="84" name="矩形: 圆角 29"/>
          <p:cNvSpPr/>
          <p:nvPr>
            <p:custDataLst>
              <p:tags r:id="rId109"/>
            </p:custDataLst>
          </p:nvPr>
        </p:nvSpPr>
        <p:spPr>
          <a:xfrm>
            <a:off x="8953500" y="1037590"/>
            <a:ext cx="1605280" cy="549910"/>
          </a:xfrm>
          <a:prstGeom prst="roundRect">
            <a:avLst/>
          </a:prstGeom>
          <a:solidFill>
            <a:srgbClr val="3372D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rgbClr val="5F7993"/>
              </a:solidFill>
            </a:endParaRPr>
          </a:p>
        </p:txBody>
      </p:sp>
      <p:sp>
        <p:nvSpPr>
          <p:cNvPr id="116" name="TextBox 6"/>
          <p:cNvSpPr txBox="1"/>
          <p:nvPr>
            <p:custDataLst>
              <p:tags r:id="rId110"/>
            </p:custDataLst>
          </p:nvPr>
        </p:nvSpPr>
        <p:spPr>
          <a:xfrm>
            <a:off x="1575435" y="1056640"/>
            <a:ext cx="1253490" cy="452120"/>
          </a:xfrm>
          <a:prstGeom prst="rect">
            <a:avLst/>
          </a:prstGeom>
          <a:noFill/>
          <a:ln w="9525">
            <a:noFill/>
          </a:ln>
          <a:effectLst>
            <a:outerShdw blurRad="50800" dist="38100" dir="5400000" algn="t" rotWithShape="0">
              <a:prstClr val="black">
                <a:alpha val="40000"/>
              </a:prstClr>
            </a:outerShdw>
          </a:effectLst>
        </p:spPr>
        <p:txBody>
          <a:bodyPr wrap="square" lIns="123825" tIns="123825" rIns="57150" bIns="123825" anchor="t" anchorCtr="0">
            <a:noAutofit/>
          </a:bodyPr>
          <a:p>
            <a:pPr>
              <a:lnSpc>
                <a:spcPct val="120000"/>
              </a:lnSpc>
            </a:pPr>
            <a:r>
              <a:rPr lang="zh-CN" altLang="en-US" sz="2000" b="1">
                <a:solidFill>
                  <a:srgbClr val="FFFFFF"/>
                </a:solidFill>
                <a:latin typeface="微软雅黑" panose="020B0503020204020204" charset="-122"/>
                <a:ea typeface="微软雅黑" panose="020B0503020204020204" charset="-122"/>
              </a:rPr>
              <a:t>第一</a:t>
            </a:r>
            <a:r>
              <a:rPr lang="zh-CN" altLang="en-US" sz="2000" b="1">
                <a:solidFill>
                  <a:srgbClr val="FFFFFF"/>
                </a:solidFill>
                <a:latin typeface="微软雅黑" panose="020B0503020204020204" charset="-122"/>
                <a:ea typeface="微软雅黑" panose="020B0503020204020204" charset="-122"/>
              </a:rPr>
              <a:t>阶段</a:t>
            </a:r>
            <a:endParaRPr lang="zh-CN" altLang="en-US" sz="2000" b="1">
              <a:solidFill>
                <a:srgbClr val="FFFFFF"/>
              </a:solidFill>
              <a:latin typeface="微软雅黑" panose="020B0503020204020204" charset="-122"/>
              <a:ea typeface="微软雅黑" panose="020B0503020204020204" charset="-122"/>
            </a:endParaRPr>
          </a:p>
        </p:txBody>
      </p:sp>
      <p:sp>
        <p:nvSpPr>
          <p:cNvPr id="85" name="TextBox 6"/>
          <p:cNvSpPr txBox="1"/>
          <p:nvPr>
            <p:custDataLst>
              <p:tags r:id="rId111"/>
            </p:custDataLst>
          </p:nvPr>
        </p:nvSpPr>
        <p:spPr>
          <a:xfrm>
            <a:off x="5305425" y="1033780"/>
            <a:ext cx="1294130" cy="371475"/>
          </a:xfrm>
          <a:prstGeom prst="rect">
            <a:avLst/>
          </a:prstGeom>
          <a:noFill/>
          <a:ln w="9525">
            <a:noFill/>
          </a:ln>
          <a:effectLst>
            <a:outerShdw blurRad="50800" dist="38100" dir="5400000" algn="t" rotWithShape="0">
              <a:prstClr val="black">
                <a:alpha val="40000"/>
              </a:prstClr>
            </a:outerShdw>
          </a:effectLst>
        </p:spPr>
        <p:txBody>
          <a:bodyPr wrap="square" lIns="123825" tIns="123825" rIns="57150" bIns="123825" anchor="t" anchorCtr="0">
            <a:noAutofit/>
          </a:bodyPr>
          <a:p>
            <a:pPr>
              <a:lnSpc>
                <a:spcPct val="120000"/>
              </a:lnSpc>
            </a:pPr>
            <a:r>
              <a:rPr lang="zh-CN" altLang="en-US" sz="2000" b="1">
                <a:solidFill>
                  <a:srgbClr val="FFFFFF"/>
                </a:solidFill>
                <a:latin typeface="微软雅黑" panose="020B0503020204020204" charset="-122"/>
                <a:ea typeface="微软雅黑" panose="020B0503020204020204" charset="-122"/>
              </a:rPr>
              <a:t>第</a:t>
            </a:r>
            <a:r>
              <a:rPr lang="zh-CN" altLang="en-US" sz="2000" b="1">
                <a:solidFill>
                  <a:srgbClr val="FFFFFF"/>
                </a:solidFill>
                <a:latin typeface="微软雅黑" panose="020B0503020204020204" charset="-122"/>
                <a:ea typeface="微软雅黑" panose="020B0503020204020204" charset="-122"/>
              </a:rPr>
              <a:t>二阶段</a:t>
            </a:r>
            <a:endParaRPr lang="zh-CN" altLang="en-US" sz="2000" b="1">
              <a:solidFill>
                <a:srgbClr val="FFFFFF"/>
              </a:solidFill>
              <a:latin typeface="微软雅黑" panose="020B0503020204020204" charset="-122"/>
              <a:ea typeface="微软雅黑" panose="020B0503020204020204" charset="-122"/>
            </a:endParaRPr>
          </a:p>
        </p:txBody>
      </p:sp>
      <p:sp>
        <p:nvSpPr>
          <p:cNvPr id="86" name="TextBox 6"/>
          <p:cNvSpPr txBox="1"/>
          <p:nvPr>
            <p:custDataLst>
              <p:tags r:id="rId112"/>
            </p:custDataLst>
          </p:nvPr>
        </p:nvSpPr>
        <p:spPr>
          <a:xfrm>
            <a:off x="9156700" y="979805"/>
            <a:ext cx="1334135" cy="363220"/>
          </a:xfrm>
          <a:prstGeom prst="rect">
            <a:avLst/>
          </a:prstGeom>
          <a:noFill/>
          <a:ln w="9525">
            <a:noFill/>
          </a:ln>
          <a:effectLst>
            <a:outerShdw blurRad="50800" dist="38100" dir="5400000" algn="t" rotWithShape="0">
              <a:prstClr val="black">
                <a:alpha val="40000"/>
              </a:prstClr>
            </a:outerShdw>
          </a:effectLst>
        </p:spPr>
        <p:txBody>
          <a:bodyPr wrap="square" lIns="123825" tIns="123825" rIns="57150" bIns="123825" anchor="t" anchorCtr="0">
            <a:noAutofit/>
          </a:bodyPr>
          <a:p>
            <a:pPr>
              <a:lnSpc>
                <a:spcPct val="120000"/>
              </a:lnSpc>
            </a:pPr>
            <a:r>
              <a:rPr lang="zh-CN" altLang="en-US" sz="2000" b="1">
                <a:solidFill>
                  <a:srgbClr val="FFFFFF"/>
                </a:solidFill>
                <a:latin typeface="微软雅黑" panose="020B0503020204020204" charset="-122"/>
                <a:ea typeface="微软雅黑" panose="020B0503020204020204" charset="-122"/>
              </a:rPr>
              <a:t>第</a:t>
            </a:r>
            <a:r>
              <a:rPr lang="zh-CN" altLang="en-US" sz="2000" b="1">
                <a:solidFill>
                  <a:srgbClr val="FFFFFF"/>
                </a:solidFill>
                <a:latin typeface="微软雅黑" panose="020B0503020204020204" charset="-122"/>
                <a:ea typeface="微软雅黑" panose="020B0503020204020204" charset="-122"/>
              </a:rPr>
              <a:t>三阶段</a:t>
            </a:r>
            <a:endParaRPr lang="zh-CN" altLang="en-US" sz="2000" b="1">
              <a:solidFill>
                <a:srgbClr val="FFFFFF"/>
              </a:solidFill>
              <a:latin typeface="微软雅黑" panose="020B0503020204020204" charset="-122"/>
              <a:ea typeface="微软雅黑" panose="020B0503020204020204" charset="-122"/>
            </a:endParaRPr>
          </a:p>
        </p:txBody>
      </p:sp>
      <p:sp>
        <p:nvSpPr>
          <p:cNvPr id="87" name="右箭头 86"/>
          <p:cNvSpPr/>
          <p:nvPr>
            <p:custDataLst>
              <p:tags r:id="rId113"/>
            </p:custDataLst>
          </p:nvPr>
        </p:nvSpPr>
        <p:spPr>
          <a:xfrm>
            <a:off x="8018145" y="1960245"/>
            <a:ext cx="3588385" cy="525780"/>
          </a:xfrm>
          <a:prstGeom prst="rightArrow">
            <a:avLst>
              <a:gd name="adj1" fmla="val 62125"/>
              <a:gd name="adj2" fmla="val 52205"/>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3200"/>
          </a:p>
        </p:txBody>
      </p:sp>
      <p:sp>
        <p:nvSpPr>
          <p:cNvPr id="91" name="右箭头 90"/>
          <p:cNvSpPr/>
          <p:nvPr>
            <p:custDataLst>
              <p:tags r:id="rId114"/>
            </p:custDataLst>
          </p:nvPr>
        </p:nvSpPr>
        <p:spPr>
          <a:xfrm>
            <a:off x="4193540" y="2014220"/>
            <a:ext cx="3810635" cy="525780"/>
          </a:xfrm>
          <a:prstGeom prst="rightArrow">
            <a:avLst>
              <a:gd name="adj1" fmla="val 62125"/>
              <a:gd name="adj2" fmla="val 52205"/>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3200"/>
          </a:p>
        </p:txBody>
      </p:sp>
      <p:sp>
        <p:nvSpPr>
          <p:cNvPr id="99" name="右箭头 98"/>
          <p:cNvSpPr/>
          <p:nvPr>
            <p:custDataLst>
              <p:tags r:id="rId115"/>
            </p:custDataLst>
          </p:nvPr>
        </p:nvSpPr>
        <p:spPr>
          <a:xfrm>
            <a:off x="614045" y="2011680"/>
            <a:ext cx="3579495" cy="525780"/>
          </a:xfrm>
          <a:prstGeom prst="rightArrow">
            <a:avLst>
              <a:gd name="adj1" fmla="val 62125"/>
              <a:gd name="adj2" fmla="val 52205"/>
            </a:avLst>
          </a:prstGeom>
          <a:solidFill>
            <a:srgbClr val="00B0F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3200"/>
          </a:p>
        </p:txBody>
      </p:sp>
      <p:sp>
        <p:nvSpPr>
          <p:cNvPr id="101" name="文本框 100"/>
          <p:cNvSpPr txBox="1"/>
          <p:nvPr>
            <p:custDataLst>
              <p:tags r:id="rId116"/>
            </p:custDataLst>
          </p:nvPr>
        </p:nvSpPr>
        <p:spPr>
          <a:xfrm>
            <a:off x="8989060" y="2898140"/>
            <a:ext cx="2124075" cy="930910"/>
          </a:xfrm>
          <a:prstGeom prst="rect">
            <a:avLst/>
          </a:prstGeom>
          <a:noFill/>
          <a:effectLst/>
        </p:spPr>
        <p:txBody>
          <a:bodyPr wrap="square" rtlCol="0">
            <a:noAutofit/>
          </a:bodyPr>
          <a:p>
            <a:pPr indent="0" fontAlgn="auto">
              <a:lnSpc>
                <a:spcPct val="100000"/>
              </a:lnSpc>
            </a:pPr>
            <a:r>
              <a:rPr lang="en-US" altLang="zh-CN" sz="2400" dirty="0">
                <a:solidFill>
                  <a:srgbClr val="0944A7"/>
                </a:solidFill>
                <a:effectLst>
                  <a:outerShdw blurRad="76200" dist="101600" dir="1800000" algn="tl" rotWithShape="0">
                    <a:srgbClr val="BEC9D4">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完善预测功能，做到一物多用</a:t>
            </a:r>
            <a:endParaRPr lang="en-US" altLang="zh-CN" sz="2400" dirty="0">
              <a:solidFill>
                <a:srgbClr val="0944A7"/>
              </a:solidFill>
              <a:effectLst>
                <a:outerShdw blurRad="76200" dist="101600" dir="1800000" algn="tl" rotWithShape="0">
                  <a:srgbClr val="BEC9D4">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endParaRPr>
          </a:p>
          <a:p>
            <a:pPr indent="0" fontAlgn="auto">
              <a:lnSpc>
                <a:spcPct val="150000"/>
              </a:lnSpc>
            </a:pPr>
            <a:endParaRPr lang="en-US" altLang="zh-CN" sz="2400" dirty="0">
              <a:solidFill>
                <a:srgbClr val="0944A7"/>
              </a:solidFill>
              <a:effectLst>
                <a:outerShdw blurRad="76200" dist="101600" dir="1800000" algn="tl" rotWithShape="0">
                  <a:srgbClr val="BEC9D4">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102" name="文本框 101"/>
          <p:cNvSpPr txBox="1"/>
          <p:nvPr>
            <p:custDataLst>
              <p:tags r:id="rId117"/>
            </p:custDataLst>
          </p:nvPr>
        </p:nvSpPr>
        <p:spPr>
          <a:xfrm>
            <a:off x="682625" y="2898140"/>
            <a:ext cx="3322955" cy="779780"/>
          </a:xfrm>
          <a:prstGeom prst="rect">
            <a:avLst/>
          </a:prstGeom>
          <a:noFill/>
          <a:effectLst/>
        </p:spPr>
        <p:txBody>
          <a:bodyPr wrap="square" rtlCol="0">
            <a:noAutofit/>
          </a:bodyPr>
          <a:p>
            <a:pPr algn="ctr"/>
            <a:r>
              <a:rPr lang="en-US" altLang="zh-CN" sz="2400" dirty="0">
                <a:solidFill>
                  <a:srgbClr val="0944A7"/>
                </a:solidFill>
                <a:effectLst>
                  <a:outerShdw blurRad="76200" dist="101600" dir="1800000" algn="tl" rotWithShape="0">
                    <a:srgbClr val="BEC9D4">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在京津冀小范围</a:t>
            </a:r>
            <a:endParaRPr lang="en-US" altLang="zh-CN" sz="2400" dirty="0">
              <a:solidFill>
                <a:srgbClr val="0944A7"/>
              </a:solidFill>
              <a:effectLst>
                <a:outerShdw blurRad="76200" dist="101600" dir="1800000" algn="tl" rotWithShape="0">
                  <a:srgbClr val="BEC9D4">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a:p>
            <a:pPr algn="ctr"/>
            <a:r>
              <a:rPr lang="en-US" altLang="zh-CN" sz="2400" dirty="0">
                <a:solidFill>
                  <a:srgbClr val="0944A7"/>
                </a:solidFill>
                <a:effectLst>
                  <a:outerShdw blurRad="76200" dist="101600" dir="1800000" algn="tl" rotWithShape="0">
                    <a:srgbClr val="BEC9D4">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投入使用</a:t>
            </a:r>
            <a:endParaRPr lang="en-US" altLang="zh-CN" sz="2400" dirty="0">
              <a:solidFill>
                <a:srgbClr val="0944A7"/>
              </a:solidFill>
              <a:effectLst>
                <a:outerShdw blurRad="76200" dist="101600" dir="1800000" algn="tl" rotWithShape="0">
                  <a:srgbClr val="BEC9D4">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103" name="文本框 102"/>
          <p:cNvSpPr txBox="1"/>
          <p:nvPr>
            <p:custDataLst>
              <p:tags r:id="rId118"/>
            </p:custDataLst>
          </p:nvPr>
        </p:nvSpPr>
        <p:spPr>
          <a:xfrm>
            <a:off x="4680585" y="2898140"/>
            <a:ext cx="3089275" cy="997585"/>
          </a:xfrm>
          <a:prstGeom prst="rect">
            <a:avLst/>
          </a:prstGeom>
          <a:noFill/>
          <a:effectLst/>
        </p:spPr>
        <p:txBody>
          <a:bodyPr wrap="square" rtlCol="0">
            <a:noAutofit/>
          </a:bodyPr>
          <a:p>
            <a:pPr algn="ctr"/>
            <a:r>
              <a:rPr lang="en-US" altLang="zh-CN" sz="2400" dirty="0">
                <a:solidFill>
                  <a:srgbClr val="0944A7"/>
                </a:solidFill>
                <a:effectLst>
                  <a:outerShdw blurRad="76200" dist="101600" dir="1800000" algn="tl" rotWithShape="0">
                    <a:srgbClr val="BEC9D4">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向全国使用数控机床的零件生产厂家推广</a:t>
            </a:r>
            <a:endParaRPr lang="en-US" altLang="zh-CN" sz="2400" dirty="0">
              <a:solidFill>
                <a:srgbClr val="0944A7"/>
              </a:solidFill>
              <a:effectLst>
                <a:outerShdw blurRad="76200" dist="101600" dir="1800000" algn="tl" rotWithShape="0">
                  <a:srgbClr val="BEC9D4">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104" name="TextBox 3"/>
          <p:cNvSpPr txBox="1"/>
          <p:nvPr>
            <p:custDataLst>
              <p:tags r:id="rId119"/>
            </p:custDataLst>
          </p:nvPr>
        </p:nvSpPr>
        <p:spPr>
          <a:xfrm>
            <a:off x="1111250" y="2089785"/>
            <a:ext cx="2334260" cy="368300"/>
          </a:xfrm>
          <a:prstGeom prst="rect">
            <a:avLst/>
          </a:prstGeom>
          <a:noFill/>
          <a:effectLst>
            <a:outerShdw blurRad="50800" dist="38100" dir="5400000" algn="t" rotWithShape="0">
              <a:prstClr val="black">
                <a:alpha val="40000"/>
              </a:prstClr>
            </a:outerShdw>
          </a:effectLst>
        </p:spPr>
        <p:txBody>
          <a:bodyPr wrap="square" rtlCol="0">
            <a:spAutoFit/>
          </a:bodyPr>
          <a:p>
            <a:pPr algn="ctr"/>
            <a:r>
              <a:rPr lang="en-US" altLang="zh-CN" b="1" dirty="0">
                <a:solidFill>
                  <a:schemeClr val="bg1"/>
                </a:solidFill>
                <a:latin typeface="微软雅黑" panose="020B0503020204020204" charset="-122"/>
                <a:ea typeface="微软雅黑" panose="020B0503020204020204" charset="-122"/>
              </a:rPr>
              <a:t>2024</a:t>
            </a:r>
            <a:r>
              <a:rPr lang="zh-CN" altLang="en-US" b="1" dirty="0">
                <a:solidFill>
                  <a:schemeClr val="bg1"/>
                </a:solidFill>
                <a:latin typeface="微软雅黑" panose="020B0503020204020204" charset="-122"/>
                <a:ea typeface="微软雅黑" panose="020B0503020204020204" charset="-122"/>
              </a:rPr>
              <a:t>年</a:t>
            </a:r>
            <a:r>
              <a:rPr lang="en-US" altLang="zh-CN" b="1" dirty="0">
                <a:solidFill>
                  <a:schemeClr val="bg1"/>
                </a:solidFill>
                <a:latin typeface="微软雅黑" panose="020B0503020204020204" charset="-122"/>
                <a:ea typeface="微软雅黑" panose="020B0503020204020204" charset="-122"/>
              </a:rPr>
              <a:t> - </a:t>
            </a:r>
            <a:r>
              <a:rPr lang="en-US" b="1" dirty="0">
                <a:solidFill>
                  <a:schemeClr val="bg1"/>
                </a:solidFill>
                <a:latin typeface="微软雅黑" panose="020B0503020204020204" charset="-122"/>
                <a:ea typeface="微软雅黑" panose="020B0503020204020204" charset="-122"/>
              </a:rPr>
              <a:t>2025</a:t>
            </a:r>
            <a:r>
              <a:rPr lang="zh-CN" altLang="en-US" b="1" dirty="0">
                <a:solidFill>
                  <a:schemeClr val="bg1"/>
                </a:solidFill>
                <a:latin typeface="微软雅黑" panose="020B0503020204020204" charset="-122"/>
                <a:ea typeface="微软雅黑" panose="020B0503020204020204" charset="-122"/>
              </a:rPr>
              <a:t>年</a:t>
            </a:r>
            <a:endParaRPr lang="zh-CN" altLang="en-US" b="1" dirty="0">
              <a:solidFill>
                <a:schemeClr val="bg1"/>
              </a:solidFill>
              <a:latin typeface="微软雅黑" panose="020B0503020204020204" charset="-122"/>
              <a:ea typeface="微软雅黑" panose="020B0503020204020204" charset="-122"/>
            </a:endParaRPr>
          </a:p>
        </p:txBody>
      </p:sp>
      <p:sp>
        <p:nvSpPr>
          <p:cNvPr id="105" name="TextBox 3"/>
          <p:cNvSpPr txBox="1"/>
          <p:nvPr>
            <p:custDataLst>
              <p:tags r:id="rId120"/>
            </p:custDataLst>
          </p:nvPr>
        </p:nvSpPr>
        <p:spPr>
          <a:xfrm>
            <a:off x="4976495" y="2092960"/>
            <a:ext cx="2249805" cy="368300"/>
          </a:xfrm>
          <a:prstGeom prst="rect">
            <a:avLst/>
          </a:prstGeom>
          <a:noFill/>
          <a:effectLst>
            <a:outerShdw blurRad="50800" dist="38100" dir="5400000" algn="t" rotWithShape="0">
              <a:prstClr val="black">
                <a:alpha val="40000"/>
              </a:prstClr>
            </a:outerShdw>
          </a:effectLst>
        </p:spPr>
        <p:txBody>
          <a:bodyPr wrap="square" rtlCol="0">
            <a:spAutoFit/>
          </a:bodyPr>
          <a:p>
            <a:pPr algn="ctr"/>
            <a:r>
              <a:rPr lang="en-US" altLang="zh-CN" b="1" dirty="0">
                <a:solidFill>
                  <a:schemeClr val="bg1"/>
                </a:solidFill>
                <a:latin typeface="微软雅黑" panose="020B0503020204020204" charset="-122"/>
                <a:ea typeface="微软雅黑" panose="020B0503020204020204" charset="-122"/>
              </a:rPr>
              <a:t>2026</a:t>
            </a:r>
            <a:r>
              <a:rPr lang="zh-CN" altLang="en-US" b="1" dirty="0">
                <a:solidFill>
                  <a:schemeClr val="bg1"/>
                </a:solidFill>
                <a:latin typeface="微软雅黑" panose="020B0503020204020204" charset="-122"/>
                <a:ea typeface="微软雅黑" panose="020B0503020204020204" charset="-122"/>
              </a:rPr>
              <a:t>年</a:t>
            </a:r>
            <a:r>
              <a:rPr lang="en-US" altLang="zh-CN" b="1" dirty="0">
                <a:solidFill>
                  <a:schemeClr val="bg1"/>
                </a:solidFill>
                <a:latin typeface="微软雅黑" panose="020B0503020204020204" charset="-122"/>
                <a:ea typeface="微软雅黑" panose="020B0503020204020204" charset="-122"/>
              </a:rPr>
              <a:t> - </a:t>
            </a:r>
            <a:r>
              <a:rPr lang="en-US" b="1" dirty="0">
                <a:solidFill>
                  <a:schemeClr val="bg1"/>
                </a:solidFill>
                <a:latin typeface="微软雅黑" panose="020B0503020204020204" charset="-122"/>
                <a:ea typeface="微软雅黑" panose="020B0503020204020204" charset="-122"/>
              </a:rPr>
              <a:t>2027</a:t>
            </a:r>
            <a:r>
              <a:rPr lang="zh-CN" altLang="en-US" b="1" dirty="0">
                <a:solidFill>
                  <a:schemeClr val="bg1"/>
                </a:solidFill>
                <a:latin typeface="微软雅黑" panose="020B0503020204020204" charset="-122"/>
                <a:ea typeface="微软雅黑" panose="020B0503020204020204" charset="-122"/>
              </a:rPr>
              <a:t>年</a:t>
            </a:r>
            <a:endParaRPr lang="zh-CN" altLang="en-US" b="1" dirty="0">
              <a:solidFill>
                <a:schemeClr val="bg1"/>
              </a:solidFill>
              <a:latin typeface="微软雅黑" panose="020B0503020204020204" charset="-122"/>
              <a:ea typeface="微软雅黑" panose="020B0503020204020204" charset="-122"/>
            </a:endParaRPr>
          </a:p>
        </p:txBody>
      </p:sp>
      <p:sp>
        <p:nvSpPr>
          <p:cNvPr id="112" name="TextBox 3"/>
          <p:cNvSpPr txBox="1"/>
          <p:nvPr>
            <p:custDataLst>
              <p:tags r:id="rId121"/>
            </p:custDataLst>
          </p:nvPr>
        </p:nvSpPr>
        <p:spPr>
          <a:xfrm>
            <a:off x="8037195" y="2028825"/>
            <a:ext cx="3689350" cy="368300"/>
          </a:xfrm>
          <a:prstGeom prst="rect">
            <a:avLst/>
          </a:prstGeom>
          <a:noFill/>
          <a:effectLst>
            <a:outerShdw blurRad="50800" dist="38100" dir="5400000" algn="t" rotWithShape="0">
              <a:prstClr val="black">
                <a:alpha val="40000"/>
              </a:prstClr>
            </a:outerShdw>
          </a:effectLst>
        </p:spPr>
        <p:txBody>
          <a:bodyPr wrap="square" rtlCol="0">
            <a:spAutoFit/>
          </a:bodyPr>
          <a:p>
            <a:pPr algn="ctr"/>
            <a:r>
              <a:rPr lang="en-US" altLang="zh-CN" b="1" dirty="0">
                <a:solidFill>
                  <a:schemeClr val="bg1"/>
                </a:solidFill>
                <a:latin typeface="微软雅黑" panose="020B0503020204020204" charset="-122"/>
                <a:ea typeface="微软雅黑" panose="020B0503020204020204" charset="-122"/>
              </a:rPr>
              <a:t>2028</a:t>
            </a:r>
            <a:r>
              <a:rPr lang="zh-CN" altLang="en-US" b="1" dirty="0">
                <a:solidFill>
                  <a:schemeClr val="bg1"/>
                </a:solidFill>
                <a:latin typeface="微软雅黑" panose="020B0503020204020204" charset="-122"/>
                <a:ea typeface="微软雅黑" panose="020B0503020204020204" charset="-122"/>
              </a:rPr>
              <a:t>年</a:t>
            </a:r>
            <a:r>
              <a:rPr lang="en-US" altLang="zh-CN" b="1" dirty="0">
                <a:solidFill>
                  <a:schemeClr val="bg1"/>
                </a:solidFill>
                <a:latin typeface="微软雅黑" panose="020B0503020204020204" charset="-122"/>
                <a:ea typeface="微软雅黑" panose="020B0503020204020204" charset="-122"/>
              </a:rPr>
              <a:t> -</a:t>
            </a:r>
            <a:r>
              <a:rPr lang="en-US" b="1" dirty="0">
                <a:solidFill>
                  <a:schemeClr val="bg1"/>
                </a:solidFill>
                <a:latin typeface="微软雅黑" panose="020B0503020204020204" charset="-122"/>
                <a:ea typeface="微软雅黑" panose="020B0503020204020204" charset="-122"/>
              </a:rPr>
              <a:t>2029</a:t>
            </a:r>
            <a:r>
              <a:rPr lang="zh-CN" altLang="en-US" b="1" dirty="0">
                <a:solidFill>
                  <a:schemeClr val="bg1"/>
                </a:solidFill>
                <a:latin typeface="微软雅黑" panose="020B0503020204020204" charset="-122"/>
                <a:ea typeface="微软雅黑" panose="020B0503020204020204" charset="-122"/>
              </a:rPr>
              <a:t>年</a:t>
            </a:r>
            <a:endParaRPr lang="zh-CN" altLang="en-US" b="1" dirty="0">
              <a:solidFill>
                <a:schemeClr val="bg1"/>
              </a:solidFill>
              <a:latin typeface="微软雅黑" panose="020B0503020204020204" charset="-122"/>
              <a:ea typeface="微软雅黑" panose="020B0503020204020204" charset="-122"/>
            </a:endParaRPr>
          </a:p>
        </p:txBody>
      </p:sp>
      <p:sp>
        <p:nvSpPr>
          <p:cNvPr id="113" name="任意多边形: 形状 39"/>
          <p:cNvSpPr/>
          <p:nvPr>
            <p:custDataLst>
              <p:tags r:id="rId122"/>
            </p:custDataLst>
          </p:nvPr>
        </p:nvSpPr>
        <p:spPr>
          <a:xfrm rot="10800000">
            <a:off x="2098675" y="1681480"/>
            <a:ext cx="83820" cy="342265"/>
          </a:xfrm>
          <a:custGeom>
            <a:avLst/>
            <a:gdLst>
              <a:gd name="connsiteX0" fmla="*/ 0 w 1427748"/>
              <a:gd name="connsiteY0" fmla="*/ 1540042 h 1540042"/>
              <a:gd name="connsiteX1" fmla="*/ 0 w 1427748"/>
              <a:gd name="connsiteY1" fmla="*/ 0 h 1540042"/>
              <a:gd name="connsiteX2" fmla="*/ 1427748 w 1427748"/>
              <a:gd name="connsiteY2" fmla="*/ 0 h 1540042"/>
              <a:gd name="connsiteX0-1" fmla="*/ 0 w 0"/>
              <a:gd name="connsiteY0-2" fmla="*/ 1540042 h 1540042"/>
              <a:gd name="connsiteX1-3" fmla="*/ 0 w 0"/>
              <a:gd name="connsiteY1-4" fmla="*/ 0 h 1540042"/>
            </a:gdLst>
            <a:ahLst/>
            <a:cxnLst>
              <a:cxn ang="0">
                <a:pos x="connsiteX0-1" y="connsiteY0-2"/>
              </a:cxn>
              <a:cxn ang="0">
                <a:pos x="connsiteX1-3" y="connsiteY1-4"/>
              </a:cxn>
            </a:cxnLst>
            <a:rect l="l" t="t" r="r" b="b"/>
            <a:pathLst>
              <a:path h="1540042">
                <a:moveTo>
                  <a:pt x="0" y="1540042"/>
                </a:moveTo>
                <a:lnTo>
                  <a:pt x="0" y="0"/>
                </a:lnTo>
              </a:path>
            </a:pathLst>
          </a:custGeom>
          <a:noFill/>
          <a:ln w="15875">
            <a:solidFill>
              <a:srgbClr val="ADBEC6"/>
            </a:solidFill>
            <a:prstDash val="solid"/>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4" name="任意多边形: 形状 39"/>
          <p:cNvSpPr/>
          <p:nvPr>
            <p:custDataLst>
              <p:tags r:id="rId123"/>
            </p:custDataLst>
          </p:nvPr>
        </p:nvSpPr>
        <p:spPr>
          <a:xfrm rot="10800000">
            <a:off x="5857240" y="1673860"/>
            <a:ext cx="83820" cy="349250"/>
          </a:xfrm>
          <a:custGeom>
            <a:avLst/>
            <a:gdLst>
              <a:gd name="connsiteX0" fmla="*/ 0 w 1427748"/>
              <a:gd name="connsiteY0" fmla="*/ 1540042 h 1540042"/>
              <a:gd name="connsiteX1" fmla="*/ 0 w 1427748"/>
              <a:gd name="connsiteY1" fmla="*/ 0 h 1540042"/>
              <a:gd name="connsiteX2" fmla="*/ 1427748 w 1427748"/>
              <a:gd name="connsiteY2" fmla="*/ 0 h 1540042"/>
              <a:gd name="connsiteX0-1" fmla="*/ 0 w 0"/>
              <a:gd name="connsiteY0-2" fmla="*/ 1540042 h 1540042"/>
              <a:gd name="connsiteX1-3" fmla="*/ 0 w 0"/>
              <a:gd name="connsiteY1-4" fmla="*/ 0 h 1540042"/>
            </a:gdLst>
            <a:ahLst/>
            <a:cxnLst>
              <a:cxn ang="0">
                <a:pos x="connsiteX0-1" y="connsiteY0-2"/>
              </a:cxn>
              <a:cxn ang="0">
                <a:pos x="connsiteX1-3" y="connsiteY1-4"/>
              </a:cxn>
            </a:cxnLst>
            <a:rect l="l" t="t" r="r" b="b"/>
            <a:pathLst>
              <a:path h="1540042">
                <a:moveTo>
                  <a:pt x="0" y="1540042"/>
                </a:moveTo>
                <a:lnTo>
                  <a:pt x="0" y="0"/>
                </a:lnTo>
              </a:path>
            </a:pathLst>
          </a:custGeom>
          <a:noFill/>
          <a:ln w="15875">
            <a:solidFill>
              <a:srgbClr val="ADBEC6"/>
            </a:solidFill>
            <a:prstDash val="solid"/>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5" name="任意多边形: 形状 39"/>
          <p:cNvSpPr/>
          <p:nvPr>
            <p:custDataLst>
              <p:tags r:id="rId124"/>
            </p:custDataLst>
          </p:nvPr>
        </p:nvSpPr>
        <p:spPr>
          <a:xfrm rot="10800000">
            <a:off x="9702165" y="1617345"/>
            <a:ext cx="97790" cy="342900"/>
          </a:xfrm>
          <a:custGeom>
            <a:avLst/>
            <a:gdLst>
              <a:gd name="connsiteX0" fmla="*/ 0 w 1427748"/>
              <a:gd name="connsiteY0" fmla="*/ 1540042 h 1540042"/>
              <a:gd name="connsiteX1" fmla="*/ 0 w 1427748"/>
              <a:gd name="connsiteY1" fmla="*/ 0 h 1540042"/>
              <a:gd name="connsiteX2" fmla="*/ 1427748 w 1427748"/>
              <a:gd name="connsiteY2" fmla="*/ 0 h 1540042"/>
              <a:gd name="connsiteX0-1" fmla="*/ 0 w 0"/>
              <a:gd name="connsiteY0-2" fmla="*/ 1540042 h 1540042"/>
              <a:gd name="connsiteX1-3" fmla="*/ 0 w 0"/>
              <a:gd name="connsiteY1-4" fmla="*/ 0 h 1540042"/>
            </a:gdLst>
            <a:ahLst/>
            <a:cxnLst>
              <a:cxn ang="0">
                <a:pos x="connsiteX0-1" y="connsiteY0-2"/>
              </a:cxn>
              <a:cxn ang="0">
                <a:pos x="connsiteX1-3" y="connsiteY1-4"/>
              </a:cxn>
            </a:cxnLst>
            <a:rect l="l" t="t" r="r" b="b"/>
            <a:pathLst>
              <a:path h="1540042">
                <a:moveTo>
                  <a:pt x="0" y="1540042"/>
                </a:moveTo>
                <a:lnTo>
                  <a:pt x="0" y="0"/>
                </a:lnTo>
              </a:path>
            </a:pathLst>
          </a:custGeom>
          <a:noFill/>
          <a:ln w="15875">
            <a:solidFill>
              <a:srgbClr val="ADBEC6"/>
            </a:solidFill>
            <a:prstDash val="solid"/>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7" name="任意多边形: 形状 39"/>
          <p:cNvSpPr/>
          <p:nvPr>
            <p:custDataLst>
              <p:tags r:id="rId125"/>
            </p:custDataLst>
          </p:nvPr>
        </p:nvSpPr>
        <p:spPr>
          <a:xfrm rot="10800000">
            <a:off x="5860415" y="2466975"/>
            <a:ext cx="84455" cy="320040"/>
          </a:xfrm>
          <a:custGeom>
            <a:avLst/>
            <a:gdLst>
              <a:gd name="connsiteX0" fmla="*/ 0 w 1427748"/>
              <a:gd name="connsiteY0" fmla="*/ 1540042 h 1540042"/>
              <a:gd name="connsiteX1" fmla="*/ 0 w 1427748"/>
              <a:gd name="connsiteY1" fmla="*/ 0 h 1540042"/>
              <a:gd name="connsiteX2" fmla="*/ 1427748 w 1427748"/>
              <a:gd name="connsiteY2" fmla="*/ 0 h 1540042"/>
              <a:gd name="connsiteX0-1" fmla="*/ 0 w 0"/>
              <a:gd name="connsiteY0-2" fmla="*/ 1540042 h 1540042"/>
              <a:gd name="connsiteX1-3" fmla="*/ 0 w 0"/>
              <a:gd name="connsiteY1-4" fmla="*/ 0 h 1540042"/>
            </a:gdLst>
            <a:ahLst/>
            <a:cxnLst>
              <a:cxn ang="0">
                <a:pos x="connsiteX0-1" y="connsiteY0-2"/>
              </a:cxn>
              <a:cxn ang="0">
                <a:pos x="connsiteX1-3" y="connsiteY1-4"/>
              </a:cxn>
            </a:cxnLst>
            <a:rect l="l" t="t" r="r" b="b"/>
            <a:pathLst>
              <a:path h="1540042">
                <a:moveTo>
                  <a:pt x="0" y="1540042"/>
                </a:moveTo>
                <a:lnTo>
                  <a:pt x="0" y="0"/>
                </a:lnTo>
              </a:path>
            </a:pathLst>
          </a:custGeom>
          <a:noFill/>
          <a:ln w="15875">
            <a:solidFill>
              <a:srgbClr val="ADBEC6"/>
            </a:solidFill>
            <a:prstDash val="solid"/>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8" name="任意多边形: 形状 39"/>
          <p:cNvSpPr/>
          <p:nvPr>
            <p:custDataLst>
              <p:tags r:id="rId126"/>
            </p:custDataLst>
          </p:nvPr>
        </p:nvSpPr>
        <p:spPr>
          <a:xfrm rot="10800000">
            <a:off x="2098675" y="2465705"/>
            <a:ext cx="84455" cy="320040"/>
          </a:xfrm>
          <a:custGeom>
            <a:avLst/>
            <a:gdLst>
              <a:gd name="connsiteX0" fmla="*/ 0 w 1427748"/>
              <a:gd name="connsiteY0" fmla="*/ 1540042 h 1540042"/>
              <a:gd name="connsiteX1" fmla="*/ 0 w 1427748"/>
              <a:gd name="connsiteY1" fmla="*/ 0 h 1540042"/>
              <a:gd name="connsiteX2" fmla="*/ 1427748 w 1427748"/>
              <a:gd name="connsiteY2" fmla="*/ 0 h 1540042"/>
              <a:gd name="connsiteX0-1" fmla="*/ 0 w 0"/>
              <a:gd name="connsiteY0-2" fmla="*/ 1540042 h 1540042"/>
              <a:gd name="connsiteX1-3" fmla="*/ 0 w 0"/>
              <a:gd name="connsiteY1-4" fmla="*/ 0 h 1540042"/>
            </a:gdLst>
            <a:ahLst/>
            <a:cxnLst>
              <a:cxn ang="0">
                <a:pos x="connsiteX0-1" y="connsiteY0-2"/>
              </a:cxn>
              <a:cxn ang="0">
                <a:pos x="connsiteX1-3" y="connsiteY1-4"/>
              </a:cxn>
            </a:cxnLst>
            <a:rect l="l" t="t" r="r" b="b"/>
            <a:pathLst>
              <a:path h="1540042">
                <a:moveTo>
                  <a:pt x="0" y="1540042"/>
                </a:moveTo>
                <a:lnTo>
                  <a:pt x="0" y="0"/>
                </a:lnTo>
              </a:path>
            </a:pathLst>
          </a:custGeom>
          <a:noFill/>
          <a:ln w="15875">
            <a:solidFill>
              <a:srgbClr val="ADBEC6"/>
            </a:solidFill>
            <a:prstDash val="solid"/>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9" name="任意多边形: 形状 39"/>
          <p:cNvSpPr/>
          <p:nvPr>
            <p:custDataLst>
              <p:tags r:id="rId127"/>
            </p:custDataLst>
          </p:nvPr>
        </p:nvSpPr>
        <p:spPr>
          <a:xfrm rot="10800000">
            <a:off x="9716135" y="2435225"/>
            <a:ext cx="84455" cy="320040"/>
          </a:xfrm>
          <a:custGeom>
            <a:avLst/>
            <a:gdLst>
              <a:gd name="connsiteX0" fmla="*/ 0 w 1427748"/>
              <a:gd name="connsiteY0" fmla="*/ 1540042 h 1540042"/>
              <a:gd name="connsiteX1" fmla="*/ 0 w 1427748"/>
              <a:gd name="connsiteY1" fmla="*/ 0 h 1540042"/>
              <a:gd name="connsiteX2" fmla="*/ 1427748 w 1427748"/>
              <a:gd name="connsiteY2" fmla="*/ 0 h 1540042"/>
              <a:gd name="connsiteX0-1" fmla="*/ 0 w 0"/>
              <a:gd name="connsiteY0-2" fmla="*/ 1540042 h 1540042"/>
              <a:gd name="connsiteX1-3" fmla="*/ 0 w 0"/>
              <a:gd name="connsiteY1-4" fmla="*/ 0 h 1540042"/>
            </a:gdLst>
            <a:ahLst/>
            <a:cxnLst>
              <a:cxn ang="0">
                <a:pos x="connsiteX0-1" y="connsiteY0-2"/>
              </a:cxn>
              <a:cxn ang="0">
                <a:pos x="connsiteX1-3" y="connsiteY1-4"/>
              </a:cxn>
            </a:cxnLst>
            <a:rect l="l" t="t" r="r" b="b"/>
            <a:pathLst>
              <a:path h="1540042">
                <a:moveTo>
                  <a:pt x="0" y="1540042"/>
                </a:moveTo>
                <a:lnTo>
                  <a:pt x="0" y="0"/>
                </a:lnTo>
              </a:path>
            </a:pathLst>
          </a:custGeom>
          <a:noFill/>
          <a:ln w="15875">
            <a:solidFill>
              <a:srgbClr val="ADBEC6"/>
            </a:solidFill>
            <a:prstDash val="solid"/>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
          <p:cNvPicPr>
            <a:picLocks noChangeAspect="1"/>
          </p:cNvPicPr>
          <p:nvPr/>
        </p:nvPicPr>
        <p:blipFill>
          <a:blip r:embed="rId1"/>
          <a:srcRect l="12501" t="24176" r="12575" b="26083"/>
          <a:stretch>
            <a:fillRect/>
          </a:stretch>
        </p:blipFill>
        <p:spPr>
          <a:xfrm>
            <a:off x="0" y="635"/>
            <a:ext cx="12192000" cy="6857365"/>
          </a:xfrm>
          <a:prstGeom prst="rect">
            <a:avLst/>
          </a:prstGeom>
        </p:spPr>
      </p:pic>
      <p:sp>
        <p:nvSpPr>
          <p:cNvPr id="10" name="矩形 9"/>
          <p:cNvSpPr/>
          <p:nvPr/>
        </p:nvSpPr>
        <p:spPr>
          <a:xfrm>
            <a:off x="1680210" y="5725795"/>
            <a:ext cx="3054985" cy="4800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汇  报  人：赵佳岐</a:t>
            </a: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2" name="TextBox 3"/>
          <p:cNvSpPr txBox="1"/>
          <p:nvPr/>
        </p:nvSpPr>
        <p:spPr>
          <a:xfrm>
            <a:off x="430530" y="4177665"/>
            <a:ext cx="4629785" cy="768350"/>
          </a:xfrm>
          <a:prstGeom prst="rect">
            <a:avLst/>
          </a:prstGeom>
          <a:noFill/>
        </p:spPr>
        <p:txBody>
          <a:bodyPr wrap="square" rtlCol="0">
            <a:spAutoFit/>
            <a:scene3d>
              <a:camera prst="orthographicFront"/>
              <a:lightRig rig="threePt" dir="t"/>
            </a:scene3d>
            <a:sp3d contourW="12700"/>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white"/>
                </a:solidFill>
                <a:effectLst/>
                <a:uLnTx/>
                <a:uFillTx/>
                <a:latin typeface="腾讯体" panose="02010600010101010101" charset="-122"/>
                <a:ea typeface="腾讯体" panose="02010600010101010101" charset="-122"/>
                <a:cs typeface="腾讯体" panose="02010600010101010101" charset="-122"/>
                <a:sym typeface="Arial" panose="020B0604020202020204"/>
              </a:rPr>
              <a:t> </a:t>
            </a:r>
            <a:endParaRPr kumimoji="0" lang="zh-CN" altLang="en-US" sz="4400" b="0" i="0" u="none" strike="noStrike" kern="1200" cap="none" spc="0" normalizeH="0" baseline="0" noProof="0" dirty="0">
              <a:ln>
                <a:noFill/>
              </a:ln>
              <a:solidFill>
                <a:prstClr val="white"/>
              </a:solidFill>
              <a:effectLst/>
              <a:uLnTx/>
              <a:uFillTx/>
              <a:latin typeface="腾讯体" panose="02010600010101010101" charset="-122"/>
              <a:ea typeface="腾讯体" panose="02010600010101010101" charset="-122"/>
              <a:cs typeface="腾讯体" panose="02010600010101010101" charset="-122"/>
              <a:sym typeface="Arial" panose="020B0604020202020204"/>
            </a:endParaRPr>
          </a:p>
        </p:txBody>
      </p:sp>
      <p:sp>
        <p:nvSpPr>
          <p:cNvPr id="86" name="稻壳儿榴莲果果"/>
          <p:cNvSpPr/>
          <p:nvPr/>
        </p:nvSpPr>
        <p:spPr>
          <a:xfrm>
            <a:off x="407035" y="3728085"/>
            <a:ext cx="5485765" cy="868045"/>
          </a:xfrm>
          <a:prstGeom prst="rect">
            <a:avLst/>
          </a:prstGeom>
          <a:noFill/>
          <a:ln w="9525">
            <a:noFill/>
          </a:ln>
          <a:effectLst>
            <a:outerShdw blurRad="50800" dist="38100" dir="2700000" algn="tl" rotWithShape="0">
              <a:prstClr val="black">
                <a:alpha val="40000"/>
              </a:prstClr>
            </a:outerShdw>
          </a:effectLst>
        </p:spPr>
        <p:txBody>
          <a:bodyPr wrap="square" anchor="t">
            <a:no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l" eaLnBrk="0" hangingPunct="0"/>
            <a:r>
              <a:rPr lang="zh-CN" altLang="en-US" sz="4800" dirty="0">
                <a:solidFill>
                  <a:schemeClr val="bg1"/>
                </a:solidFill>
                <a:latin typeface="潮字社豪侠手书简繁-闪" panose="02010604000000000000" pitchFamily="2" charset="-122"/>
                <a:ea typeface="潮字社豪侠手书简繁-闪" panose="02010604000000000000" pitchFamily="2" charset="-122"/>
                <a:sym typeface="+mn-ea"/>
              </a:rPr>
              <a:t>悬丝诊脉</a:t>
            </a:r>
            <a:r>
              <a:rPr lang="en-US" altLang="zh-CN" sz="4800" dirty="0">
                <a:solidFill>
                  <a:schemeClr val="bg1"/>
                </a:solidFill>
                <a:latin typeface="潮字社豪侠手书简繁-闪" panose="02010604000000000000" pitchFamily="2" charset="-122"/>
                <a:ea typeface="潮字社豪侠手书简繁-闪" panose="02010604000000000000" pitchFamily="2" charset="-122"/>
                <a:sym typeface="+mn-ea"/>
              </a:rPr>
              <a:t> </a:t>
            </a:r>
            <a:r>
              <a:rPr lang="zh-CN" altLang="en-US" sz="4800" dirty="0">
                <a:solidFill>
                  <a:schemeClr val="bg1"/>
                </a:solidFill>
                <a:latin typeface="潮字社豪侠手书简繁-闪" panose="02010604000000000000" pitchFamily="2" charset="-122"/>
                <a:ea typeface="潮字社豪侠手书简繁-闪" panose="02010604000000000000" pitchFamily="2" charset="-122"/>
                <a:sym typeface="+mn-ea"/>
              </a:rPr>
              <a:t>智慧工业</a:t>
            </a:r>
            <a:endParaRPr lang="zh-CN" altLang="en-US" sz="4800" b="1" dirty="0">
              <a:solidFill>
                <a:schemeClr val="bg1"/>
              </a:solidFill>
              <a:latin typeface="潮字社豪侠手书简繁-闪" panose="02010604000000000000" pitchFamily="2" charset="-122"/>
              <a:ea typeface="潮字社豪侠手书简繁-闪" panose="02010604000000000000" pitchFamily="2" charset="-122"/>
              <a:cs typeface="汉仪君黑-45简" panose="020B0604020202020204" charset="-122"/>
              <a:sym typeface="+mn-ea"/>
            </a:endParaRPr>
          </a:p>
        </p:txBody>
      </p:sp>
      <p:sp>
        <p:nvSpPr>
          <p:cNvPr id="13" name="矩形 12"/>
          <p:cNvSpPr/>
          <p:nvPr/>
        </p:nvSpPr>
        <p:spPr>
          <a:xfrm>
            <a:off x="494665" y="4596130"/>
            <a:ext cx="4621530" cy="978535"/>
          </a:xfrm>
          <a:prstGeom prst="rect">
            <a:avLst/>
          </a:prstGeom>
          <a:gradFill flip="none" rotWithShape="1">
            <a:gsLst>
              <a:gs pos="0">
                <a:srgbClr val="0070C0">
                  <a:alpha val="0"/>
                </a:srgbClr>
              </a:gs>
              <a:gs pos="55000">
                <a:srgbClr val="1B6CD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2" name="图片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87558" y="5425094"/>
            <a:ext cx="2711123" cy="315724"/>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990628" y="4443384"/>
            <a:ext cx="2711123" cy="315724"/>
          </a:xfrm>
          <a:prstGeom prst="rect">
            <a:avLst/>
          </a:prstGeom>
        </p:spPr>
      </p:pic>
      <p:sp>
        <p:nvSpPr>
          <p:cNvPr id="15" name="TextBox 2"/>
          <p:cNvSpPr txBox="1"/>
          <p:nvPr/>
        </p:nvSpPr>
        <p:spPr>
          <a:xfrm>
            <a:off x="540385" y="4596130"/>
            <a:ext cx="5029835" cy="829945"/>
          </a:xfrm>
          <a:prstGeom prst="rect">
            <a:avLst/>
          </a:prstGeom>
          <a:noFill/>
          <a:effectLst>
            <a:outerShdw blurRad="50800" dist="38100" dir="5400000" algn="t" rotWithShape="0">
              <a:prstClr val="black">
                <a:alpha val="40000"/>
              </a:prstClr>
            </a:outerShdw>
          </a:effectLst>
        </p:spPr>
        <p:txBody>
          <a:bodyPr wrap="square" rtlCol="0">
            <a:spAutoFit/>
            <a:scene3d>
              <a:camera prst="orthographicFront"/>
              <a:lightRig rig="threePt" dir="t"/>
            </a:scene3d>
            <a:sp3d contourW="12700"/>
          </a:bodyPr>
          <a:p>
            <a:pPr marL="0" marR="0" lvl="0" indent="0" algn="l" defTabSz="914400" rtl="0" fontAlgn="auto">
              <a:lnSpc>
                <a:spcPct val="100000"/>
              </a:lnSpc>
              <a:spcBef>
                <a:spcPts val="0"/>
              </a:spcBef>
              <a:spcAft>
                <a:spcPts val="0"/>
              </a:spcAft>
              <a:buClrTx/>
              <a:buSzTx/>
              <a:buFontTx/>
              <a:buNone/>
              <a:defRPr/>
            </a:pPr>
            <a:r>
              <a:rPr kumimoji="0" lang="zh-CN" altLang="en-US" sz="2400" b="1" i="0" u="none" strike="noStrike" kern="1200" cap="none" spc="0" normalizeH="0" baseline="0" dirty="0">
                <a:solidFill>
                  <a:schemeClr val="bg1">
                    <a:lumMod val="85000"/>
                  </a:schemeClr>
                </a:solidFill>
                <a:latin typeface="微软雅黑" panose="020B0503020204020204" charset="-122"/>
                <a:ea typeface="微软雅黑" panose="020B0503020204020204" charset="-122"/>
                <a:sym typeface="Arial" panose="020B0604020202020204"/>
              </a:rPr>
              <a:t>故障预诊与</a:t>
            </a:r>
            <a:r>
              <a:rPr lang="zh-CN" altLang="en-US" sz="2400" b="1" dirty="0">
                <a:solidFill>
                  <a:schemeClr val="bg1">
                    <a:lumMod val="85000"/>
                  </a:schemeClr>
                </a:solidFill>
                <a:latin typeface="微软雅黑" panose="020B0503020204020204" charset="-122"/>
                <a:ea typeface="微软雅黑" panose="020B0503020204020204" charset="-122"/>
                <a:sym typeface="Arial" panose="020B0604020202020204"/>
              </a:rPr>
              <a:t>设备</a:t>
            </a:r>
            <a:r>
              <a:rPr kumimoji="0" lang="zh-CN" altLang="en-US" sz="2400" b="1" i="0" u="none" strike="noStrike" kern="1200" cap="none" spc="0" normalizeH="0" baseline="0" dirty="0">
                <a:solidFill>
                  <a:schemeClr val="bg1">
                    <a:lumMod val="85000"/>
                  </a:schemeClr>
                </a:solidFill>
                <a:latin typeface="微软雅黑" panose="020B0503020204020204" charset="-122"/>
                <a:ea typeface="微软雅黑" panose="020B0503020204020204" charset="-122"/>
                <a:sym typeface="Arial" panose="020B0604020202020204"/>
              </a:rPr>
              <a:t>健康管理系统</a:t>
            </a:r>
            <a:endParaRPr kumimoji="0" lang="zh-CN" altLang="en-US" sz="2400" b="1" i="0" u="none" strike="noStrike" kern="1200" cap="none" spc="0" normalizeH="0" baseline="0" dirty="0">
              <a:solidFill>
                <a:schemeClr val="bg1">
                  <a:lumMod val="85000"/>
                </a:schemeClr>
              </a:solidFill>
              <a:latin typeface="微软雅黑" panose="020B0503020204020204" charset="-122"/>
              <a:ea typeface="微软雅黑" panose="020B0503020204020204" charset="-122"/>
              <a:sym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lumMod val="85000"/>
                  </a:schemeClr>
                </a:solidFill>
                <a:latin typeface="微软雅黑" panose="020B0503020204020204" charset="-122"/>
                <a:ea typeface="微软雅黑" panose="020B0503020204020204" charset="-122"/>
                <a:sym typeface="Arial" panose="020B0604020202020204"/>
              </a:rPr>
              <a:t>智能设备护航者</a:t>
            </a:r>
            <a:endParaRPr kumimoji="0" lang="zh-CN" altLang="en-US" sz="2400" b="1" i="0" u="none" strike="noStrike" kern="1200" cap="none" spc="0" normalizeH="0" baseline="0" dirty="0">
              <a:solidFill>
                <a:schemeClr val="bg1">
                  <a:lumMod val="85000"/>
                </a:schemeClr>
              </a:solidFill>
              <a:latin typeface="微软雅黑" panose="020B0503020204020204" charset="-122"/>
              <a:ea typeface="微软雅黑" panose="020B0503020204020204" charset="-122"/>
              <a:sym typeface="Arial" panose="020B0604020202020204"/>
            </a:endParaRPr>
          </a:p>
        </p:txBody>
      </p:sp>
      <p:sp>
        <p:nvSpPr>
          <p:cNvPr id="18" name="矩形: 圆角 13"/>
          <p:cNvSpPr/>
          <p:nvPr/>
        </p:nvSpPr>
        <p:spPr>
          <a:xfrm rot="16200000" flipH="1">
            <a:off x="2263775" y="4432935"/>
            <a:ext cx="467360" cy="3061970"/>
          </a:xfrm>
          <a:prstGeom prst="roundRect">
            <a:avLst>
              <a:gd name="adj" fmla="val 50000"/>
            </a:avLst>
          </a:prstGeom>
          <a:gradFill>
            <a:gsLst>
              <a:gs pos="0">
                <a:srgbClr val="106BD0"/>
              </a:gs>
              <a:gs pos="100000">
                <a:srgbClr val="174FA6"/>
              </a:gs>
            </a:gsLst>
            <a:lin ang="16200000" scaled="1"/>
          </a:gradFill>
          <a:ln>
            <a:noFill/>
          </a:ln>
          <a:effectLst>
            <a:outerShdw blurRad="266700" dist="152400" dir="2700000" algn="tl" rotWithShape="0">
              <a:srgbClr val="172A4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rgbClr val="040D2B"/>
              </a:solidFill>
              <a:cs typeface="汉仪旗黑X1-55W" panose="00020600040101010101" pitchFamily="18" charset="-122"/>
            </a:endParaRPr>
          </a:p>
        </p:txBody>
      </p:sp>
      <p:sp>
        <p:nvSpPr>
          <p:cNvPr id="19" name="矩形 18"/>
          <p:cNvSpPr/>
          <p:nvPr/>
        </p:nvSpPr>
        <p:spPr>
          <a:xfrm>
            <a:off x="1104265" y="5735320"/>
            <a:ext cx="2593340" cy="4800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宋体" panose="02010600030101010101" pitchFamily="2" charset="-122"/>
                <a:sym typeface="Arial" panose="020B0604020202020204"/>
              </a:rPr>
              <a:t>汇报人：赵佳岐</a:t>
            </a:r>
            <a:endPar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宋体" panose="02010600030101010101" pitchFamily="2" charset="-122"/>
              <a:sym typeface="Arial" panose="020B0604020202020204"/>
            </a:endParaRPr>
          </a:p>
        </p:txBody>
      </p:sp>
      <p:sp>
        <p:nvSpPr>
          <p:cNvPr id="20" name="矩形: 圆角 13"/>
          <p:cNvSpPr/>
          <p:nvPr/>
        </p:nvSpPr>
        <p:spPr>
          <a:xfrm rot="16200000" flipH="1">
            <a:off x="2252345" y="4967605"/>
            <a:ext cx="467360" cy="3061970"/>
          </a:xfrm>
          <a:prstGeom prst="roundRect">
            <a:avLst>
              <a:gd name="adj" fmla="val 50000"/>
            </a:avLst>
          </a:prstGeom>
          <a:gradFill>
            <a:gsLst>
              <a:gs pos="0">
                <a:srgbClr val="106BD0"/>
              </a:gs>
              <a:gs pos="100000">
                <a:srgbClr val="174FA6"/>
              </a:gs>
            </a:gsLst>
            <a:lin ang="16200000" scaled="1"/>
          </a:gradFill>
          <a:ln>
            <a:noFill/>
          </a:ln>
          <a:effectLst>
            <a:outerShdw blurRad="266700" dist="152400" dir="2700000" algn="tl" rotWithShape="0">
              <a:srgbClr val="172A4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rgbClr val="040D2B"/>
              </a:solidFill>
              <a:cs typeface="汉仪旗黑X1-55W" panose="00020600040101010101" pitchFamily="18" charset="-122"/>
            </a:endParaRPr>
          </a:p>
        </p:txBody>
      </p:sp>
      <p:sp>
        <p:nvSpPr>
          <p:cNvPr id="17" name="矩形 16"/>
          <p:cNvSpPr/>
          <p:nvPr/>
        </p:nvSpPr>
        <p:spPr>
          <a:xfrm>
            <a:off x="951230" y="6245225"/>
            <a:ext cx="3061335" cy="4800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sym typeface="Arial" panose="020B0604020202020204"/>
              </a:rPr>
              <a:t>指导老师：李敏</a:t>
            </a:r>
            <a:endPar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sym typeface="Arial" panose="020B0604020202020204"/>
            </a:endParaRPr>
          </a:p>
        </p:txBody>
      </p:sp>
      <p:sp>
        <p:nvSpPr>
          <p:cNvPr id="4" name="TextBox 2"/>
          <p:cNvSpPr txBox="1"/>
          <p:nvPr/>
        </p:nvSpPr>
        <p:spPr>
          <a:xfrm>
            <a:off x="430530" y="1118870"/>
            <a:ext cx="6201410" cy="2122805"/>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ctr" fontAlgn="auto">
              <a:lnSpc>
                <a:spcPct val="100000"/>
              </a:lnSpc>
              <a:spcBef>
                <a:spcPts val="0"/>
              </a:spcBef>
              <a:spcAft>
                <a:spcPts val="0"/>
              </a:spcAft>
              <a:buClrTx/>
              <a:buSzTx/>
              <a:buFontTx/>
              <a:buNone/>
              <a:defRPr kumimoji="0" sz="6600" b="0" i="0" u="none" strike="noStrike" cap="none" spc="0" normalizeH="0" baseline="0">
                <a:ln>
                  <a:noFill/>
                </a:ln>
                <a:solidFill>
                  <a:prstClr val="white"/>
                </a:solidFill>
                <a:effectLst>
                  <a:outerShdw blurRad="38100" dist="38100" dir="2700000" algn="tl">
                    <a:srgbClr val="000000">
                      <a:alpha val="43137"/>
                    </a:srgbClr>
                  </a:outerShdw>
                </a:effectLst>
                <a:uLnTx/>
                <a:uFillTx/>
                <a:latin typeface="印品粗朗体" panose="02000000000000000000" pitchFamily="2" charset="-122"/>
                <a:ea typeface="印品粗朗体" panose="02000000000000000000" pitchFamily="2" charset="-122"/>
              </a:defRPr>
            </a:lvl1pPr>
          </a:lstStyle>
          <a:p>
            <a:r>
              <a:rPr lang="zh-CN" altLang="en-US" b="1" dirty="0">
                <a:latin typeface="华文隶书" panose="02010800040101010101" charset="-122"/>
                <a:ea typeface="华文隶书" panose="02010800040101010101" charset="-122"/>
                <a:sym typeface="Arial" panose="020B0604020202020204"/>
              </a:rPr>
              <a:t>请各位评委老师批评指正！</a:t>
            </a:r>
            <a:endParaRPr lang="zh-CN" altLang="en-US" b="1" dirty="0">
              <a:latin typeface="华文隶书" panose="02010800040101010101" charset="-122"/>
              <a:ea typeface="华文隶书" panose="02010800040101010101" charset="-122"/>
              <a:sym typeface="Arial" panose="020B06040202020202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
          <p:cNvPicPr>
            <a:picLocks noChangeAspect="1"/>
          </p:cNvPicPr>
          <p:nvPr/>
        </p:nvPicPr>
        <p:blipFill>
          <a:blip r:embed="rId2"/>
          <a:srcRect l="12536" t="24176" r="54661" b="25526"/>
          <a:stretch>
            <a:fillRect/>
          </a:stretch>
        </p:blipFill>
        <p:spPr>
          <a:xfrm>
            <a:off x="0" y="635"/>
            <a:ext cx="12192000" cy="6857365"/>
          </a:xfrm>
          <a:prstGeom prst="rect">
            <a:avLst/>
          </a:prstGeom>
        </p:spPr>
      </p:pic>
      <p:sp>
        <p:nvSpPr>
          <p:cNvPr id="8" name="矩形 7"/>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文本框 37"/>
          <p:cNvSpPr txBox="1"/>
          <p:nvPr/>
        </p:nvSpPr>
        <p:spPr>
          <a:xfrm>
            <a:off x="1107440" y="318770"/>
            <a:ext cx="1919605" cy="594360"/>
          </a:xfrm>
          <a:prstGeom prst="rect">
            <a:avLst/>
          </a:prstGeom>
          <a:noFill/>
        </p:spPr>
        <p:txBody>
          <a:bodyPr wrap="square">
            <a:noAutofit/>
          </a:bodyPr>
          <a:p>
            <a:r>
              <a:rPr lang="zh-CN" altLang="en-US" sz="3200" dirty="0">
                <a:solidFill>
                  <a:srgbClr val="0944A7"/>
                </a:solidFill>
                <a:effectLst>
                  <a:outerShdw blurRad="76200" dist="101600" dir="1800000" algn="tl" rotWithShape="0">
                    <a:srgbClr val="6E87A1">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指导老师</a:t>
            </a:r>
            <a:endParaRPr lang="zh-CN" altLang="en-US" sz="3200" dirty="0">
              <a:solidFill>
                <a:srgbClr val="0944A7"/>
              </a:solidFill>
              <a:effectLst>
                <a:outerShdw blurRad="76200" dist="101600" dir="1800000" algn="tl" rotWithShape="0">
                  <a:srgbClr val="6E87A1">
                    <a:alpha val="46000"/>
                  </a:srgbClr>
                </a:outerShdw>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grpSp>
        <p:nvGrpSpPr>
          <p:cNvPr id="39" name="组合 38"/>
          <p:cNvGrpSpPr/>
          <p:nvPr/>
        </p:nvGrpSpPr>
        <p:grpSpPr>
          <a:xfrm>
            <a:off x="429895" y="401320"/>
            <a:ext cx="544830" cy="390525"/>
            <a:chOff x="243" y="562"/>
            <a:chExt cx="858" cy="615"/>
          </a:xfrm>
        </p:grpSpPr>
        <p:sp>
          <p:nvSpPr>
            <p:cNvPr id="41" name="圆角矩形 40"/>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42" name="圆角矩形 41"/>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40"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4"/>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5"/>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6"/>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7"/>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8"/>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9"/>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0"/>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1"/>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2"/>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3"/>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4"/>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5"/>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6"/>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7"/>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8"/>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19"/>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0"/>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1"/>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2"/>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3"/>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4"/>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5"/>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6"/>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7"/>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1" name="íś1îḑê"/>
              <p:cNvSpPr/>
              <p:nvPr>
                <p:custDataLst>
                  <p:tags r:id="rId28"/>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29"/>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0"/>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1"/>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2"/>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3"/>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4"/>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5"/>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9" name="îSľíḍè"/>
              <p:cNvSpPr/>
              <p:nvPr>
                <p:custDataLst>
                  <p:tags r:id="rId36"/>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7"/>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38"/>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39"/>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40"/>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41"/>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2"/>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3"/>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4"/>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5"/>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6"/>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7"/>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8"/>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49"/>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0"/>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1"/>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2"/>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3"/>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iŝļïḍè"/>
              <p:cNvSpPr/>
              <p:nvPr>
                <p:custDataLst>
                  <p:tags r:id="rId54"/>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5"/>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6"/>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7"/>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8"/>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59"/>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0"/>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1"/>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2"/>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3"/>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4"/>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5"/>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6"/>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7"/>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8"/>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69"/>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0"/>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1"/>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2"/>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3"/>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4"/>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5"/>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6"/>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7"/>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8"/>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79"/>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0"/>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1"/>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2"/>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3"/>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4"/>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5"/>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6"/>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7"/>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8"/>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89"/>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0"/>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1"/>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2"/>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3"/>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4"/>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5"/>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6"/>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7"/>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8"/>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99"/>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0"/>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1"/>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2"/>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10" name="矩形 9"/>
          <p:cNvSpPr/>
          <p:nvPr/>
        </p:nvSpPr>
        <p:spPr>
          <a:xfrm>
            <a:off x="0" y="-635"/>
            <a:ext cx="12192635" cy="68586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1018540" y="274320"/>
            <a:ext cx="191960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项目背景</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19" name="圆角矩形 18"/>
          <p:cNvSpPr>
            <a:spLocks noChangeAspect="1"/>
          </p:cNvSpPr>
          <p:nvPr/>
        </p:nvSpPr>
        <p:spPr>
          <a:xfrm rot="18780000">
            <a:off x="339090" y="358775"/>
            <a:ext cx="383540" cy="380365"/>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20" name="圆角矩形 19"/>
          <p:cNvSpPr>
            <a:spLocks noChangeAspect="1"/>
          </p:cNvSpPr>
          <p:nvPr/>
        </p:nvSpPr>
        <p:spPr>
          <a:xfrm rot="18780000">
            <a:off x="504190" y="365760"/>
            <a:ext cx="383540" cy="380365"/>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nvGrpSpPr>
          <p:cNvPr id="115"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03"/>
            </p:custDataLst>
          </p:nvPr>
        </p:nvGrpSpPr>
        <p:grpSpPr>
          <a:xfrm>
            <a:off x="9389745" y="356870"/>
            <a:ext cx="2528570" cy="502285"/>
            <a:chOff x="1386105" y="2481869"/>
            <a:chExt cx="9419805" cy="1900592"/>
          </a:xfrm>
          <a:solidFill>
            <a:srgbClr val="1A3395"/>
          </a:solidFill>
        </p:grpSpPr>
        <p:grpSp>
          <p:nvGrpSpPr>
            <p:cNvPr id="116" name="íṡ1íḍe"/>
            <p:cNvGrpSpPr/>
            <p:nvPr/>
          </p:nvGrpSpPr>
          <p:grpSpPr>
            <a:xfrm>
              <a:off x="1386105" y="2521057"/>
              <a:ext cx="1808767" cy="1817338"/>
              <a:chOff x="-15875" y="2251075"/>
              <a:chExt cx="2344738" cy="2355850"/>
            </a:xfrm>
            <a:grpFill/>
          </p:grpSpPr>
          <p:sp>
            <p:nvSpPr>
              <p:cNvPr id="117" name="ïṣḷïdê"/>
              <p:cNvSpPr/>
              <p:nvPr>
                <p:custDataLst>
                  <p:tags r:id="rId104"/>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8" name="îş1ide"/>
              <p:cNvSpPr/>
              <p:nvPr>
                <p:custDataLst>
                  <p:tags r:id="rId105"/>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9" name="ïṩļïdè"/>
              <p:cNvSpPr/>
              <p:nvPr>
                <p:custDataLst>
                  <p:tags r:id="rId106"/>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0" name="î$1iḑé"/>
              <p:cNvSpPr/>
              <p:nvPr>
                <p:custDataLst>
                  <p:tags r:id="rId107"/>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1" name="iśľiḑè"/>
              <p:cNvSpPr/>
              <p:nvPr>
                <p:custDataLst>
                  <p:tags r:id="rId108"/>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2" name="ïṥḷíḑè"/>
              <p:cNvSpPr/>
              <p:nvPr>
                <p:custDataLst>
                  <p:tags r:id="rId109"/>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3" name="íṥliḑê"/>
              <p:cNvSpPr/>
              <p:nvPr>
                <p:custDataLst>
                  <p:tags r:id="rId110"/>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4" name="ïśḷiḍé"/>
              <p:cNvSpPr/>
              <p:nvPr>
                <p:custDataLst>
                  <p:tags r:id="rId111"/>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5" name="îSḷiďè"/>
              <p:cNvSpPr/>
              <p:nvPr>
                <p:custDataLst>
                  <p:tags r:id="rId112"/>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6" name="íṧ1iďê"/>
              <p:cNvSpPr/>
              <p:nvPr>
                <p:custDataLst>
                  <p:tags r:id="rId113"/>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7" name="îṣľîḍé"/>
              <p:cNvSpPr/>
              <p:nvPr>
                <p:custDataLst>
                  <p:tags r:id="rId114"/>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8" name="íśḻiḋé"/>
              <p:cNvSpPr/>
              <p:nvPr>
                <p:custDataLst>
                  <p:tags r:id="rId115"/>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9" name="iṩļiḋe"/>
              <p:cNvSpPr/>
              <p:nvPr>
                <p:custDataLst>
                  <p:tags r:id="rId116"/>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0" name="ïşḷîḍé"/>
              <p:cNvSpPr/>
              <p:nvPr>
                <p:custDataLst>
                  <p:tags r:id="rId117"/>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1" name="îšļídê"/>
              <p:cNvSpPr/>
              <p:nvPr>
                <p:custDataLst>
                  <p:tags r:id="rId118"/>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2" name="iśļîḑe"/>
              <p:cNvSpPr/>
              <p:nvPr>
                <p:custDataLst>
                  <p:tags r:id="rId119"/>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3" name="î$ḻiḑe"/>
              <p:cNvSpPr/>
              <p:nvPr>
                <p:custDataLst>
                  <p:tags r:id="rId120"/>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4" name="îṩḷiďé"/>
              <p:cNvSpPr/>
              <p:nvPr>
                <p:custDataLst>
                  <p:tags r:id="rId121"/>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5" name="ïśľïḋê"/>
              <p:cNvSpPr/>
              <p:nvPr>
                <p:custDataLst>
                  <p:tags r:id="rId122"/>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6" name="ïṧ1îďè"/>
              <p:cNvSpPr/>
              <p:nvPr>
                <p:custDataLst>
                  <p:tags r:id="rId123"/>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7" name="iş1iďê"/>
              <p:cNvSpPr/>
              <p:nvPr>
                <p:custDataLst>
                  <p:tags r:id="rId124"/>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8" name="ïṥḻíḍe"/>
              <p:cNvSpPr/>
              <p:nvPr>
                <p:custDataLst>
                  <p:tags r:id="rId125"/>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39" name="iŝľîde"/>
              <p:cNvSpPr/>
              <p:nvPr>
                <p:custDataLst>
                  <p:tags r:id="rId126"/>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0" name="ïṣḻiḑê"/>
              <p:cNvSpPr/>
              <p:nvPr>
                <p:custDataLst>
                  <p:tags r:id="rId127"/>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1" name="íś1îḑê"/>
              <p:cNvSpPr/>
              <p:nvPr>
                <p:custDataLst>
                  <p:tags r:id="rId128"/>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2" name="ïšlídé"/>
              <p:cNvSpPr/>
              <p:nvPr>
                <p:custDataLst>
                  <p:tags r:id="rId129"/>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3" name="iṣļïḋè"/>
              <p:cNvSpPr/>
              <p:nvPr>
                <p:custDataLst>
                  <p:tags r:id="rId130"/>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4" name="îśḷíḓé"/>
              <p:cNvSpPr/>
              <p:nvPr>
                <p:custDataLst>
                  <p:tags r:id="rId131"/>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5" name="îṡḷiďè"/>
              <p:cNvSpPr/>
              <p:nvPr>
                <p:custDataLst>
                  <p:tags r:id="rId132"/>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6" name="îSľíḓé"/>
              <p:cNvSpPr/>
              <p:nvPr>
                <p:custDataLst>
                  <p:tags r:id="rId133"/>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7" name="ï$ḻiḑé"/>
              <p:cNvSpPr/>
              <p:nvPr>
                <p:custDataLst>
                  <p:tags r:id="rId134"/>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8" name="ïŝḷîḑè"/>
              <p:cNvSpPr/>
              <p:nvPr>
                <p:custDataLst>
                  <p:tags r:id="rId135"/>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49" name="îSľíḍè"/>
              <p:cNvSpPr/>
              <p:nvPr>
                <p:custDataLst>
                  <p:tags r:id="rId136"/>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0" name="işļíḋe"/>
              <p:cNvSpPr/>
              <p:nvPr>
                <p:custDataLst>
                  <p:tags r:id="rId137"/>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1" name="ïš1iďe"/>
              <p:cNvSpPr/>
              <p:nvPr>
                <p:custDataLst>
                  <p:tags r:id="rId138"/>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2" name="íṧḷïďe"/>
              <p:cNvSpPr/>
              <p:nvPr>
                <p:custDataLst>
                  <p:tags r:id="rId139"/>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3" name="íṥḷíḑê"/>
              <p:cNvSpPr/>
              <p:nvPr>
                <p:custDataLst>
                  <p:tags r:id="rId140"/>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4" name="ïṧḻíḑê"/>
              <p:cNvSpPr/>
              <p:nvPr>
                <p:custDataLst>
                  <p:tags r:id="rId141"/>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5" name="ïsḷiḋê"/>
              <p:cNvSpPr/>
              <p:nvPr>
                <p:custDataLst>
                  <p:tags r:id="rId142"/>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1" name="ïṥḻîdé"/>
              <p:cNvSpPr/>
              <p:nvPr>
                <p:custDataLst>
                  <p:tags r:id="rId143"/>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2" name="îṧḷîḍé"/>
              <p:cNvSpPr/>
              <p:nvPr>
                <p:custDataLst>
                  <p:tags r:id="rId144"/>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3" name="îṥlíďê"/>
              <p:cNvSpPr/>
              <p:nvPr>
                <p:custDataLst>
                  <p:tags r:id="rId145"/>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4" name="îṧľîḑè"/>
              <p:cNvSpPr/>
              <p:nvPr>
                <p:custDataLst>
                  <p:tags r:id="rId146"/>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2" name="íṣlidê"/>
              <p:cNvSpPr/>
              <p:nvPr>
                <p:custDataLst>
                  <p:tags r:id="rId147"/>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3" name="í$ļïdè"/>
              <p:cNvSpPr/>
              <p:nvPr>
                <p:custDataLst>
                  <p:tags r:id="rId148"/>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4" name="iŝľiḓê"/>
              <p:cNvSpPr/>
              <p:nvPr>
                <p:custDataLst>
                  <p:tags r:id="rId149"/>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5" name="i$ľiḓê"/>
              <p:cNvSpPr/>
              <p:nvPr>
                <p:custDataLst>
                  <p:tags r:id="rId150"/>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6" name="îṩ1ïḑè"/>
              <p:cNvSpPr/>
              <p:nvPr>
                <p:custDataLst>
                  <p:tags r:id="rId151"/>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7" name="íśḻîḍé"/>
              <p:cNvSpPr/>
              <p:nvPr>
                <p:custDataLst>
                  <p:tags r:id="rId152"/>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8" name="íśļiḍè"/>
              <p:cNvSpPr/>
              <p:nvPr>
                <p:custDataLst>
                  <p:tags r:id="rId153"/>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9" name="iŝļïḍè"/>
              <p:cNvSpPr/>
              <p:nvPr>
                <p:custDataLst>
                  <p:tags r:id="rId154"/>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0" name="íṩ1îḑè"/>
              <p:cNvSpPr/>
              <p:nvPr>
                <p:custDataLst>
                  <p:tags r:id="rId155"/>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1" name="i$ḻíḑé"/>
              <p:cNvSpPr/>
              <p:nvPr>
                <p:custDataLst>
                  <p:tags r:id="rId156"/>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2" name="îṩļiḍê"/>
              <p:cNvSpPr/>
              <p:nvPr>
                <p:custDataLst>
                  <p:tags r:id="rId157"/>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223" name="î$ľîḋê"/>
            <p:cNvGrpSpPr/>
            <p:nvPr/>
          </p:nvGrpSpPr>
          <p:grpSpPr>
            <a:xfrm>
              <a:off x="3943116" y="2481869"/>
              <a:ext cx="6583568" cy="1449951"/>
              <a:chOff x="3338513" y="2200275"/>
              <a:chExt cx="8534400" cy="1879600"/>
            </a:xfrm>
            <a:grpFill/>
          </p:grpSpPr>
          <p:sp>
            <p:nvSpPr>
              <p:cNvPr id="224" name="íṩľïḓè"/>
              <p:cNvSpPr/>
              <p:nvPr>
                <p:custDataLst>
                  <p:tags r:id="rId158"/>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5" name="isḻiďe"/>
              <p:cNvSpPr/>
              <p:nvPr>
                <p:custDataLst>
                  <p:tags r:id="rId159"/>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6" name="íŝ1ïḑe"/>
              <p:cNvSpPr/>
              <p:nvPr>
                <p:custDataLst>
                  <p:tags r:id="rId160"/>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7" name="íšḷîḑe"/>
              <p:cNvSpPr/>
              <p:nvPr>
                <p:custDataLst>
                  <p:tags r:id="rId161"/>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8" name="îSḷiḋê"/>
              <p:cNvSpPr/>
              <p:nvPr>
                <p:custDataLst>
                  <p:tags r:id="rId162"/>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29" name="îSlïḍê"/>
              <p:cNvSpPr/>
              <p:nvPr>
                <p:custDataLst>
                  <p:tags r:id="rId163"/>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0" name="ïṩḷîḍè"/>
              <p:cNvSpPr/>
              <p:nvPr>
                <p:custDataLst>
                  <p:tags r:id="rId164"/>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1" name="íşlïďê"/>
              <p:cNvSpPr/>
              <p:nvPr>
                <p:custDataLst>
                  <p:tags r:id="rId165"/>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232" name="íŝļîḍè"/>
            <p:cNvGrpSpPr/>
            <p:nvPr/>
          </p:nvGrpSpPr>
          <p:grpSpPr>
            <a:xfrm>
              <a:off x="3663903" y="4032221"/>
              <a:ext cx="7142007" cy="350240"/>
              <a:chOff x="2936875" y="4210050"/>
              <a:chExt cx="9258300" cy="454025"/>
            </a:xfrm>
            <a:grpFill/>
          </p:grpSpPr>
          <p:sp>
            <p:nvSpPr>
              <p:cNvPr id="233" name="îšḻîḓé"/>
              <p:cNvSpPr/>
              <p:nvPr>
                <p:custDataLst>
                  <p:tags r:id="rId166"/>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4" name="iṧḻiḋé"/>
              <p:cNvSpPr/>
              <p:nvPr>
                <p:custDataLst>
                  <p:tags r:id="rId167"/>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5" name="îsḷïḍê"/>
              <p:cNvSpPr/>
              <p:nvPr>
                <p:custDataLst>
                  <p:tags r:id="rId168"/>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6" name="ïŝliďe"/>
              <p:cNvSpPr/>
              <p:nvPr>
                <p:custDataLst>
                  <p:tags r:id="rId169"/>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7" name="iŝľídé"/>
              <p:cNvSpPr/>
              <p:nvPr>
                <p:custDataLst>
                  <p:tags r:id="rId170"/>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8" name="ïş1ïḑè"/>
              <p:cNvSpPr/>
              <p:nvPr>
                <p:custDataLst>
                  <p:tags r:id="rId171"/>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39" name="iSľîḓé"/>
              <p:cNvSpPr/>
              <p:nvPr>
                <p:custDataLst>
                  <p:tags r:id="rId172"/>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0" name="iŝlidè"/>
              <p:cNvSpPr/>
              <p:nvPr>
                <p:custDataLst>
                  <p:tags r:id="rId173"/>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1" name="îṥļíďe"/>
              <p:cNvSpPr/>
              <p:nvPr>
                <p:custDataLst>
                  <p:tags r:id="rId174"/>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2" name="îśḻïḍê"/>
              <p:cNvSpPr/>
              <p:nvPr>
                <p:custDataLst>
                  <p:tags r:id="rId175"/>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3" name="iŝḷíḍè"/>
              <p:cNvSpPr/>
              <p:nvPr>
                <p:custDataLst>
                  <p:tags r:id="rId176"/>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4" name="îṧļíďè"/>
              <p:cNvSpPr/>
              <p:nvPr>
                <p:custDataLst>
                  <p:tags r:id="rId177"/>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5" name="îśḻîḋè"/>
              <p:cNvSpPr/>
              <p:nvPr>
                <p:custDataLst>
                  <p:tags r:id="rId178"/>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6" name="ïsḷiḓé"/>
              <p:cNvSpPr/>
              <p:nvPr>
                <p:custDataLst>
                  <p:tags r:id="rId179"/>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7" name="ïṩ1ïḋe"/>
              <p:cNvSpPr/>
              <p:nvPr>
                <p:custDataLst>
                  <p:tags r:id="rId180"/>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8" name="îśḷíḍe"/>
              <p:cNvSpPr/>
              <p:nvPr>
                <p:custDataLst>
                  <p:tags r:id="rId181"/>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49" name="iŝlïḑe"/>
              <p:cNvSpPr/>
              <p:nvPr>
                <p:custDataLst>
                  <p:tags r:id="rId182"/>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0" name="î$ļíḓé"/>
              <p:cNvSpPr/>
              <p:nvPr>
                <p:custDataLst>
                  <p:tags r:id="rId183"/>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1" name="íş1îďè"/>
              <p:cNvSpPr/>
              <p:nvPr>
                <p:custDataLst>
                  <p:tags r:id="rId184"/>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2" name="iS1iḍê"/>
              <p:cNvSpPr/>
              <p:nvPr>
                <p:custDataLst>
                  <p:tags r:id="rId185"/>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3" name="íṣľíḓé"/>
              <p:cNvSpPr/>
              <p:nvPr>
                <p:custDataLst>
                  <p:tags r:id="rId186"/>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4" name="î$ḷïḑè"/>
              <p:cNvSpPr/>
              <p:nvPr>
                <p:custDataLst>
                  <p:tags r:id="rId187"/>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5" name="iSľíḍè"/>
              <p:cNvSpPr/>
              <p:nvPr>
                <p:custDataLst>
                  <p:tags r:id="rId188"/>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6" name="ïŝļíḑè"/>
              <p:cNvSpPr/>
              <p:nvPr>
                <p:custDataLst>
                  <p:tags r:id="rId189"/>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7" name="işľídè"/>
              <p:cNvSpPr/>
              <p:nvPr>
                <p:custDataLst>
                  <p:tags r:id="rId190"/>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8" name="işľíḑe"/>
              <p:cNvSpPr/>
              <p:nvPr>
                <p:custDataLst>
                  <p:tags r:id="rId191"/>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59" name="ïśľïḑé"/>
              <p:cNvSpPr/>
              <p:nvPr>
                <p:custDataLst>
                  <p:tags r:id="rId192"/>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0" name="ïṡľîḑê"/>
              <p:cNvSpPr/>
              <p:nvPr>
                <p:custDataLst>
                  <p:tags r:id="rId193"/>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1" name="ïŝļîdé"/>
              <p:cNvSpPr/>
              <p:nvPr>
                <p:custDataLst>
                  <p:tags r:id="rId194"/>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2" name="išḻiḋê"/>
              <p:cNvSpPr/>
              <p:nvPr>
                <p:custDataLst>
                  <p:tags r:id="rId195"/>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3" name="i$1íďé"/>
              <p:cNvSpPr/>
              <p:nvPr>
                <p:custDataLst>
                  <p:tags r:id="rId196"/>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4" name="iṣľíḓe"/>
              <p:cNvSpPr/>
              <p:nvPr>
                <p:custDataLst>
                  <p:tags r:id="rId197"/>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5" name="iş1iḑè"/>
              <p:cNvSpPr/>
              <p:nvPr>
                <p:custDataLst>
                  <p:tags r:id="rId198"/>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6" name="ïṩľîḑè"/>
              <p:cNvSpPr/>
              <p:nvPr>
                <p:custDataLst>
                  <p:tags r:id="rId199"/>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7" name="ïṩḷïdé"/>
              <p:cNvSpPr/>
              <p:nvPr>
                <p:custDataLst>
                  <p:tags r:id="rId200"/>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8" name="iŝḻîḓè"/>
              <p:cNvSpPr/>
              <p:nvPr>
                <p:custDataLst>
                  <p:tags r:id="rId201"/>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9" name="îṩľïḑê"/>
              <p:cNvSpPr/>
              <p:nvPr>
                <p:custDataLst>
                  <p:tags r:id="rId202"/>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pic>
        <p:nvPicPr>
          <p:cNvPr id="25" name="图片 24" descr="白色"/>
          <p:cNvPicPr>
            <a:picLocks noChangeAspect="1"/>
          </p:cNvPicPr>
          <p:nvPr>
            <p:custDataLst>
              <p:tags r:id="rId203"/>
            </p:custDataLst>
          </p:nvPr>
        </p:nvPicPr>
        <p:blipFill>
          <a:blip r:embed="rId204"/>
          <a:stretch>
            <a:fillRect/>
          </a:stretch>
        </p:blipFill>
        <p:spPr>
          <a:xfrm>
            <a:off x="260985" y="1798320"/>
            <a:ext cx="11657330" cy="4565015"/>
          </a:xfrm>
          <a:prstGeom prst="rect">
            <a:avLst/>
          </a:prstGeom>
          <a:effectLst>
            <a:outerShdw blurRad="50800" dist="38100" dir="2700000" algn="tl" rotWithShape="0">
              <a:prstClr val="black">
                <a:alpha val="40000"/>
              </a:prstClr>
            </a:outerShdw>
          </a:effectLst>
        </p:spPr>
      </p:pic>
      <p:sp>
        <p:nvSpPr>
          <p:cNvPr id="26" name="文本框 25"/>
          <p:cNvSpPr txBox="1"/>
          <p:nvPr>
            <p:custDataLst>
              <p:tags r:id="rId205"/>
            </p:custDataLst>
          </p:nvPr>
        </p:nvSpPr>
        <p:spPr>
          <a:xfrm>
            <a:off x="5052695" y="6007100"/>
            <a:ext cx="1817370" cy="518795"/>
          </a:xfrm>
          <a:prstGeom prst="rect">
            <a:avLst/>
          </a:prstGeom>
          <a:noFill/>
        </p:spPr>
        <p:txBody>
          <a:bodyPr wrap="none" rtlCol="0">
            <a:spAutoFit/>
          </a:bodyPr>
          <a:p>
            <a:pPr>
              <a:lnSpc>
                <a:spcPct val="130000"/>
              </a:lnSpc>
            </a:pPr>
            <a:r>
              <a:rPr lang="en-US" altLang="zh-CN" sz="2135" b="1" dirty="0">
                <a:solidFill>
                  <a:srgbClr val="071F65"/>
                </a:solidFill>
                <a:latin typeface="汉仪综艺体简" panose="02010600000101010101" charset="-122"/>
                <a:ea typeface="汉仪综艺体简" panose="02010600000101010101" charset="-122"/>
              </a:rPr>
              <a:t>······</a:t>
            </a:r>
            <a:endParaRPr lang="en-US" altLang="zh-CN" sz="2135" b="1" dirty="0">
              <a:solidFill>
                <a:srgbClr val="071F65"/>
              </a:solidFill>
              <a:latin typeface="汉仪综艺体简" panose="02010600000101010101" charset="-122"/>
              <a:ea typeface="汉仪综艺体简" panose="02010600000101010101" charset="-122"/>
            </a:endParaRPr>
          </a:p>
        </p:txBody>
      </p:sp>
      <p:sp>
        <p:nvSpPr>
          <p:cNvPr id="27" name="textbox 38"/>
          <p:cNvSpPr/>
          <p:nvPr>
            <p:custDataLst>
              <p:tags r:id="rId206"/>
            </p:custDataLst>
          </p:nvPr>
        </p:nvSpPr>
        <p:spPr>
          <a:xfrm>
            <a:off x="505460" y="1271270"/>
            <a:ext cx="10958195" cy="321945"/>
          </a:xfrm>
          <a:prstGeom prst="rect">
            <a:avLst/>
          </a:prstGeom>
        </p:spPr>
        <p:txBody>
          <a:bodyPr vert="horz" wrap="square" lIns="0" tIns="0" rIns="0" bIns="0"/>
          <a:p>
            <a:pPr algn="l" rtl="0" eaLnBrk="0">
              <a:lnSpc>
                <a:spcPct val="85000"/>
              </a:lnSpc>
            </a:pPr>
            <a:r>
              <a:rPr lang="en-US" altLang="zh-CN"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2022年，中国装备故障预测和健康管理（PHM）系统市场规模为</a:t>
            </a:r>
            <a:r>
              <a:rPr lang="en-US" sz="2000" b="1" kern="0" spc="-10" dirty="0">
                <a:solidFill>
                  <a:srgbClr val="FF0000"/>
                </a:solidFill>
                <a:latin typeface="微软雅黑" panose="020B0503020204020204" charset="-122"/>
                <a:ea typeface="微软雅黑" panose="020B0503020204020204" charset="-122"/>
                <a:cs typeface="微软雅黑" panose="020B0503020204020204" charset="-122"/>
              </a:rPr>
              <a:t>82.5</a:t>
            </a:r>
            <a:r>
              <a:rPr sz="2000" b="1" kern="0" spc="-10" dirty="0">
                <a:solidFill>
                  <a:srgbClr val="FF0000"/>
                </a:solidFill>
                <a:latin typeface="微软雅黑" panose="020B0503020204020204" charset="-122"/>
                <a:ea typeface="微软雅黑" panose="020B0503020204020204" charset="-122"/>
                <a:cs typeface="微软雅黑" panose="020B0503020204020204" charset="-122"/>
              </a:rPr>
              <a:t>亿元</a:t>
            </a:r>
            <a:r>
              <a:rPr lang="en-US" altLang="zh-CN"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，年增长额</a:t>
            </a:r>
            <a:r>
              <a:rPr lang="en-US" sz="2000" b="1" kern="0" spc="-10" dirty="0">
                <a:solidFill>
                  <a:srgbClr val="FF0000"/>
                </a:solidFill>
                <a:latin typeface="微软雅黑" panose="020B0503020204020204" charset="-122"/>
                <a:ea typeface="微软雅黑" panose="020B0503020204020204" charset="-122"/>
                <a:cs typeface="微软雅黑" panose="020B0503020204020204" charset="-122"/>
              </a:rPr>
              <a:t>14.9</a:t>
            </a:r>
            <a:r>
              <a:rPr lang="zh-CN" altLang="en-US" sz="2000" b="1" kern="0" spc="-10" dirty="0">
                <a:solidFill>
                  <a:srgbClr val="FF0000"/>
                </a:solidFill>
                <a:latin typeface="微软雅黑" panose="020B0503020204020204" charset="-122"/>
                <a:ea typeface="微软雅黑" panose="020B0503020204020204" charset="-122"/>
                <a:cs typeface="微软雅黑" panose="020B0503020204020204" charset="-122"/>
              </a:rPr>
              <a:t>亿元</a:t>
            </a:r>
            <a:r>
              <a:rPr lang="en-US" altLang="zh-CN"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a:t>
            </a:r>
            <a:r>
              <a:rPr sz="2000" b="1" kern="0" spc="-10" dirty="0">
                <a:latin typeface="微软雅黑" panose="020B0503020204020204" charset="-122"/>
                <a:ea typeface="微软雅黑" panose="020B0503020204020204" charset="-122"/>
                <a:cs typeface="微软雅黑" panose="020B0503020204020204" charset="-122"/>
              </a:rPr>
              <a:t> </a:t>
            </a:r>
            <a:r>
              <a:rPr lang="en-US" sz="20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endParaRPr lang="en-US" sz="20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p>
            <a:pPr marL="12700" algn="l" rtl="0" eaLnBrk="0">
              <a:lnSpc>
                <a:spcPct val="97000"/>
              </a:lnSpc>
            </a:pPr>
            <a:endParaRPr lang="en-US" sz="20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28" name="picture 40"/>
          <p:cNvPicPr>
            <a:picLocks noChangeAspect="1"/>
          </p:cNvPicPr>
          <p:nvPr>
            <p:custDataLst>
              <p:tags r:id="rId207"/>
            </p:custDataLst>
          </p:nvPr>
        </p:nvPicPr>
        <p:blipFill>
          <a:blip r:embed="rId208"/>
          <a:stretch>
            <a:fillRect/>
          </a:stretch>
        </p:blipFill>
        <p:spPr>
          <a:xfrm rot="21600000">
            <a:off x="379730" y="1593215"/>
            <a:ext cx="11362944" cy="106679"/>
          </a:xfrm>
          <a:prstGeom prst="rect">
            <a:avLst/>
          </a:prstGeom>
        </p:spPr>
      </p:pic>
      <p:sp>
        <p:nvSpPr>
          <p:cNvPr id="30" name="文本框 29"/>
          <p:cNvSpPr txBox="1"/>
          <p:nvPr>
            <p:custDataLst>
              <p:tags r:id="rId209"/>
            </p:custDataLst>
          </p:nvPr>
        </p:nvSpPr>
        <p:spPr>
          <a:xfrm>
            <a:off x="514985" y="5770245"/>
            <a:ext cx="5408295" cy="431800"/>
          </a:xfrm>
          <a:prstGeom prst="rect">
            <a:avLst/>
          </a:prstGeom>
          <a:solidFill>
            <a:srgbClr val="1B3497"/>
          </a:solidFill>
          <a:effectLst>
            <a:outerShdw blurRad="50800" dist="38100" dir="2700000" algn="tl" rotWithShape="0">
              <a:prstClr val="black">
                <a:alpha val="40000"/>
              </a:prstClr>
            </a:outerShdw>
          </a:effectLst>
        </p:spPr>
        <p:txBody>
          <a:bodyPr wrap="square" rtlCol="0">
            <a:noAutofit/>
          </a:bodyPr>
          <a:p>
            <a:pPr algn="ctr">
              <a:lnSpc>
                <a:spcPct val="110000"/>
              </a:lnSpc>
            </a:pPr>
            <a:r>
              <a:rPr lang="zh-CN" altLang="en-US" sz="1735" b="1" dirty="0">
                <a:solidFill>
                  <a:schemeClr val="bg1"/>
                </a:solidFill>
                <a:latin typeface="Arial" panose="020B0604020202020204" pitchFamily="34" charset="0"/>
                <a:ea typeface="微软雅黑" panose="020B0503020204020204" charset="-122"/>
                <a:sym typeface="+mn-ea"/>
              </a:rPr>
              <a:t>设备</a:t>
            </a:r>
            <a:r>
              <a:rPr lang="zh-CN" altLang="en-US" sz="1735" b="1" dirty="0">
                <a:solidFill>
                  <a:schemeClr val="bg1"/>
                </a:solidFill>
                <a:latin typeface="Arial" panose="020B0604020202020204" pitchFamily="34" charset="0"/>
                <a:ea typeface="微软雅黑" panose="020B0503020204020204" charset="-122"/>
                <a:sym typeface="+mn-ea"/>
              </a:rPr>
              <a:t>监测装置长期国外垄断，</a:t>
            </a:r>
            <a:r>
              <a:rPr lang="zh-CN" altLang="en-US" sz="1735" b="1" dirty="0">
                <a:solidFill>
                  <a:srgbClr val="FFD966"/>
                </a:solidFill>
                <a:latin typeface="Arial" panose="020B0604020202020204" pitchFamily="34" charset="0"/>
                <a:ea typeface="微软雅黑" panose="020B0503020204020204" charset="-122"/>
                <a:sym typeface="+mn-ea"/>
              </a:rPr>
              <a:t>国有品牌市场占有率</a:t>
            </a:r>
            <a:r>
              <a:rPr lang="zh-CN" altLang="en-US" sz="1735" b="1" dirty="0">
                <a:solidFill>
                  <a:srgbClr val="FFD966"/>
                </a:solidFill>
                <a:latin typeface="Arial" panose="020B0604020202020204" pitchFamily="34" charset="0"/>
                <a:ea typeface="微软雅黑" panose="020B0503020204020204" charset="-122"/>
                <a:sym typeface="+mn-ea"/>
              </a:rPr>
              <a:t>低</a:t>
            </a:r>
            <a:endParaRPr lang="zh-CN" altLang="en-US" sz="1735" b="1" dirty="0">
              <a:solidFill>
                <a:srgbClr val="FFD966"/>
              </a:solidFill>
              <a:latin typeface="Arial" panose="020B0604020202020204" pitchFamily="34" charset="0"/>
              <a:ea typeface="微软雅黑" panose="020B0503020204020204" charset="-122"/>
              <a:sym typeface="+mn-ea"/>
            </a:endParaRPr>
          </a:p>
        </p:txBody>
      </p:sp>
      <p:sp>
        <p:nvSpPr>
          <p:cNvPr id="36" name="文本框 35"/>
          <p:cNvSpPr txBox="1"/>
          <p:nvPr>
            <p:custDataLst>
              <p:tags r:id="rId210"/>
            </p:custDataLst>
          </p:nvPr>
        </p:nvSpPr>
        <p:spPr>
          <a:xfrm>
            <a:off x="6172835" y="3590290"/>
            <a:ext cx="5422900" cy="405765"/>
          </a:xfrm>
          <a:prstGeom prst="rect">
            <a:avLst/>
          </a:prstGeom>
          <a:solidFill>
            <a:srgbClr val="1B3497"/>
          </a:solidFill>
          <a:effectLst>
            <a:outerShdw blurRad="50800" dist="38100" dir="2700000" algn="tl" rotWithShape="0">
              <a:prstClr val="black">
                <a:alpha val="40000"/>
              </a:prstClr>
            </a:outerShdw>
          </a:effectLst>
        </p:spPr>
        <p:txBody>
          <a:bodyPr wrap="square" rtlCol="0">
            <a:noAutofit/>
          </a:bodyPr>
          <a:p>
            <a:pPr algn="ctr">
              <a:lnSpc>
                <a:spcPct val="110000"/>
              </a:lnSpc>
            </a:pPr>
            <a:r>
              <a:rPr lang="zh-CN" altLang="en-US" sz="1740" b="1" dirty="0">
                <a:solidFill>
                  <a:schemeClr val="bg1"/>
                </a:solidFill>
                <a:latin typeface="Arial" panose="020B0604020202020204" pitchFamily="34" charset="0"/>
                <a:ea typeface="微软雅黑" panose="020B0503020204020204" charset="-122"/>
                <a:sym typeface="+mn-ea"/>
              </a:rPr>
              <a:t>大型智能制造设备日益复杂性，</a:t>
            </a:r>
            <a:r>
              <a:rPr lang="zh-CN" altLang="en-US" sz="1735" b="1" dirty="0">
                <a:solidFill>
                  <a:srgbClr val="FFD966"/>
                </a:solidFill>
                <a:latin typeface="Arial" panose="020B0604020202020204" pitchFamily="34" charset="0"/>
                <a:ea typeface="微软雅黑" panose="020B0503020204020204" charset="-122"/>
                <a:sym typeface="+mn-ea"/>
              </a:rPr>
              <a:t>加大了维修管理难度</a:t>
            </a:r>
            <a:endParaRPr lang="zh-CN" altLang="en-US" sz="1740" b="1" dirty="0">
              <a:solidFill>
                <a:schemeClr val="accent4"/>
              </a:solidFill>
              <a:latin typeface="Arial" panose="020B0604020202020204" pitchFamily="34" charset="0"/>
              <a:ea typeface="微软雅黑" panose="020B0503020204020204" charset="-122"/>
              <a:sym typeface="+mn-ea"/>
            </a:endParaRPr>
          </a:p>
        </p:txBody>
      </p:sp>
      <p:sp>
        <p:nvSpPr>
          <p:cNvPr id="49" name="文本框 48"/>
          <p:cNvSpPr txBox="1"/>
          <p:nvPr>
            <p:custDataLst>
              <p:tags r:id="rId211"/>
            </p:custDataLst>
          </p:nvPr>
        </p:nvSpPr>
        <p:spPr>
          <a:xfrm>
            <a:off x="514985" y="3589655"/>
            <a:ext cx="5338445" cy="406400"/>
          </a:xfrm>
          <a:prstGeom prst="rect">
            <a:avLst/>
          </a:prstGeom>
          <a:solidFill>
            <a:srgbClr val="1B3497"/>
          </a:solidFill>
          <a:effectLst>
            <a:outerShdw blurRad="50800" dist="38100" dir="2700000" algn="tl" rotWithShape="0">
              <a:prstClr val="black">
                <a:alpha val="40000"/>
              </a:prstClr>
            </a:outerShdw>
          </a:effectLst>
        </p:spPr>
        <p:txBody>
          <a:bodyPr wrap="square" rtlCol="0">
            <a:noAutofit/>
          </a:bodyPr>
          <a:p>
            <a:pPr algn="ctr">
              <a:lnSpc>
                <a:spcPct val="110000"/>
              </a:lnSpc>
            </a:pPr>
            <a:r>
              <a:rPr lang="zh-CN" altLang="en-US" sz="1735" b="1" dirty="0">
                <a:solidFill>
                  <a:srgbClr val="FFD966"/>
                </a:solidFill>
                <a:latin typeface="Arial" panose="020B0604020202020204" pitchFamily="34" charset="0"/>
                <a:ea typeface="微软雅黑" panose="020B0503020204020204" charset="-122"/>
                <a:sym typeface="+mn-ea"/>
              </a:rPr>
              <a:t>中国智能制造</a:t>
            </a:r>
            <a:r>
              <a:rPr lang="zh-CN" altLang="en-US" sz="1735" b="1" dirty="0">
                <a:solidFill>
                  <a:schemeClr val="bg1"/>
                </a:solidFill>
                <a:latin typeface="Arial" panose="020B0604020202020204" pitchFamily="34" charset="0"/>
                <a:ea typeface="微软雅黑" panose="020B0503020204020204" charset="-122"/>
                <a:sym typeface="+mn-ea"/>
              </a:rPr>
              <a:t>规模快速增长</a:t>
            </a:r>
            <a:r>
              <a:rPr lang="en-US" altLang="zh-CN" sz="1735" b="1" dirty="0">
                <a:solidFill>
                  <a:schemeClr val="bg1"/>
                </a:solidFill>
                <a:latin typeface="Arial" panose="020B0604020202020204" pitchFamily="34" charset="0"/>
                <a:ea typeface="微软雅黑" panose="020B0503020204020204" charset="-122"/>
                <a:sym typeface="+mn-ea"/>
              </a:rPr>
              <a:t>,2028</a:t>
            </a:r>
            <a:r>
              <a:rPr lang="zh-CN" altLang="en-US" sz="1735" b="1" dirty="0">
                <a:solidFill>
                  <a:schemeClr val="bg1"/>
                </a:solidFill>
                <a:latin typeface="Arial" panose="020B0604020202020204" pitchFamily="34" charset="0"/>
                <a:ea typeface="微软雅黑" panose="020B0503020204020204" charset="-122"/>
                <a:sym typeface="+mn-ea"/>
              </a:rPr>
              <a:t>年将突破</a:t>
            </a:r>
            <a:r>
              <a:rPr lang="zh-CN" altLang="en-US" sz="1735" b="1" dirty="0">
                <a:solidFill>
                  <a:srgbClr val="FFD966"/>
                </a:solidFill>
                <a:latin typeface="Arial" panose="020B0604020202020204" pitchFamily="34" charset="0"/>
                <a:ea typeface="微软雅黑" panose="020B0503020204020204" charset="-122"/>
                <a:sym typeface="+mn-ea"/>
              </a:rPr>
              <a:t>90000亿元</a:t>
            </a:r>
            <a:endParaRPr lang="zh-CN" altLang="en-US" sz="1735" b="1" dirty="0">
              <a:solidFill>
                <a:schemeClr val="accent4"/>
              </a:solidFill>
              <a:latin typeface="Arial" panose="020B0604020202020204" pitchFamily="34" charset="0"/>
              <a:ea typeface="微软雅黑" panose="020B0503020204020204" charset="-122"/>
              <a:sym typeface="+mn-ea"/>
            </a:endParaRPr>
          </a:p>
        </p:txBody>
      </p:sp>
      <p:sp>
        <p:nvSpPr>
          <p:cNvPr id="50" name="文本框 49"/>
          <p:cNvSpPr txBox="1"/>
          <p:nvPr>
            <p:custDataLst>
              <p:tags r:id="rId212"/>
            </p:custDataLst>
          </p:nvPr>
        </p:nvSpPr>
        <p:spPr>
          <a:xfrm>
            <a:off x="6172200" y="5762625"/>
            <a:ext cx="5437505" cy="439420"/>
          </a:xfrm>
          <a:prstGeom prst="rect">
            <a:avLst/>
          </a:prstGeom>
          <a:solidFill>
            <a:srgbClr val="1B3497"/>
          </a:solidFill>
          <a:effectLst>
            <a:outerShdw blurRad="50800" dist="38100" dir="2700000" algn="tl" rotWithShape="0">
              <a:prstClr val="black">
                <a:alpha val="40000"/>
              </a:prstClr>
            </a:outerShdw>
          </a:effectLst>
        </p:spPr>
        <p:txBody>
          <a:bodyPr wrap="square" rtlCol="0">
            <a:noAutofit/>
          </a:bodyPr>
          <a:p>
            <a:pPr algn="ctr">
              <a:lnSpc>
                <a:spcPct val="120000"/>
              </a:lnSpc>
            </a:pPr>
            <a:r>
              <a:rPr lang="zh-CN" altLang="en-US" sz="1735"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更多的企业选择</a:t>
            </a:r>
            <a:r>
              <a:rPr lang="zh-CN" altLang="en-US" sz="1735" b="1" dirty="0">
                <a:solidFill>
                  <a:srgbClr val="FFD966"/>
                </a:solidFill>
                <a:latin typeface="Arial" panose="020B0604020202020204" pitchFamily="34" charset="0"/>
                <a:ea typeface="微软雅黑" panose="020B0503020204020204" charset="-122"/>
                <a:sym typeface="+mn-ea"/>
              </a:rPr>
              <a:t>PHM</a:t>
            </a:r>
            <a:r>
              <a:rPr lang="en-US" altLang="zh-CN" sz="1735"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735" b="1" dirty="0">
                <a:solidFill>
                  <a:srgbClr val="FFD966"/>
                </a:solidFill>
                <a:latin typeface="Arial" panose="020B0604020202020204" pitchFamily="34" charset="0"/>
                <a:ea typeface="微软雅黑" panose="020B0503020204020204" charset="-122"/>
                <a:sym typeface="+mn-ea"/>
              </a:rPr>
              <a:t>市场迅速扩容</a:t>
            </a:r>
            <a:r>
              <a:rPr lang="en-US" altLang="zh-CN" sz="1735" b="1" dirty="0">
                <a:solidFill>
                  <a:schemeClr val="bg1"/>
                </a:solidFill>
                <a:latin typeface="Arial" panose="020B0604020202020204" pitchFamily="34" charset="0"/>
                <a:ea typeface="微软雅黑" panose="020B0503020204020204" charset="-122"/>
                <a:sym typeface="+mn-ea"/>
              </a:rPr>
              <a:t>,</a:t>
            </a:r>
            <a:r>
              <a:rPr lang="zh-CN" altLang="en-US" sz="1735" b="1" dirty="0">
                <a:solidFill>
                  <a:schemeClr val="bg1"/>
                </a:solidFill>
                <a:latin typeface="Arial" panose="020B0604020202020204" pitchFamily="34" charset="0"/>
                <a:ea typeface="微软雅黑" panose="020B0503020204020204" charset="-122"/>
                <a:sym typeface="+mn-ea"/>
              </a:rPr>
              <a:t>智能化迫在眉睫</a:t>
            </a:r>
            <a:endParaRPr lang="zh-CN" altLang="en-US" sz="1735" b="1" dirty="0">
              <a:solidFill>
                <a:schemeClr val="bg1"/>
              </a:solidFill>
              <a:latin typeface="Arial" panose="020B0604020202020204" pitchFamily="34" charset="0"/>
              <a:ea typeface="微软雅黑" panose="020B0503020204020204" charset="-122"/>
              <a:sym typeface="+mn-ea"/>
            </a:endParaRPr>
          </a:p>
        </p:txBody>
      </p:sp>
      <p:pic>
        <p:nvPicPr>
          <p:cNvPr id="270" name="图片 269" descr="微信图片_20240418010129"/>
          <p:cNvPicPr>
            <a:picLocks noChangeAspect="1"/>
          </p:cNvPicPr>
          <p:nvPr/>
        </p:nvPicPr>
        <p:blipFill>
          <a:blip r:embed="rId213"/>
          <a:stretch>
            <a:fillRect/>
          </a:stretch>
        </p:blipFill>
        <p:spPr>
          <a:xfrm>
            <a:off x="6172835" y="1840865"/>
            <a:ext cx="2061210" cy="1650365"/>
          </a:xfrm>
          <a:prstGeom prst="rect">
            <a:avLst/>
          </a:prstGeom>
          <a:effectLst>
            <a:outerShdw blurRad="50800" dist="38100" dir="2700000" algn="tl" rotWithShape="0">
              <a:prstClr val="black">
                <a:alpha val="40000"/>
              </a:prstClr>
            </a:outerShdw>
          </a:effectLst>
        </p:spPr>
      </p:pic>
      <p:pic>
        <p:nvPicPr>
          <p:cNvPr id="271" name="图片 270" descr="微信图片_20240418010205"/>
          <p:cNvPicPr>
            <a:picLocks noChangeAspect="1"/>
          </p:cNvPicPr>
          <p:nvPr/>
        </p:nvPicPr>
        <p:blipFill>
          <a:blip r:embed="rId214"/>
          <a:stretch>
            <a:fillRect/>
          </a:stretch>
        </p:blipFill>
        <p:spPr>
          <a:xfrm>
            <a:off x="8304530" y="1852930"/>
            <a:ext cx="3291205" cy="1638300"/>
          </a:xfrm>
          <a:prstGeom prst="rect">
            <a:avLst/>
          </a:prstGeom>
          <a:effectLst>
            <a:outerShdw blurRad="50800" dist="38100" dir="2700000" algn="tl" rotWithShape="0">
              <a:prstClr val="black">
                <a:alpha val="40000"/>
              </a:prstClr>
            </a:outerShdw>
          </a:effectLst>
        </p:spPr>
      </p:pic>
      <p:pic>
        <p:nvPicPr>
          <p:cNvPr id="21" name="图片 20" descr="18a632d57de23fa23feedacf.png!raw"/>
          <p:cNvPicPr>
            <a:picLocks noChangeAspect="1"/>
          </p:cNvPicPr>
          <p:nvPr/>
        </p:nvPicPr>
        <p:blipFill>
          <a:blip r:embed="rId215"/>
          <a:srcRect l="13805" t="30655" r="21984" b="3099"/>
          <a:stretch>
            <a:fillRect/>
          </a:stretch>
        </p:blipFill>
        <p:spPr>
          <a:xfrm>
            <a:off x="9069705" y="4029075"/>
            <a:ext cx="2526665" cy="1684020"/>
          </a:xfrm>
          <a:prstGeom prst="rect">
            <a:avLst/>
          </a:prstGeom>
          <a:effectLst>
            <a:outerShdw blurRad="50800" dist="38100" dir="2700000" algn="tl" rotWithShape="0">
              <a:prstClr val="black">
                <a:alpha val="40000"/>
              </a:prstClr>
            </a:outerShdw>
          </a:effectLst>
        </p:spPr>
      </p:pic>
      <p:pic>
        <p:nvPicPr>
          <p:cNvPr id="22" name="图片 21" descr="18a632d57d7298a33fd3991d.png!raw"/>
          <p:cNvPicPr>
            <a:picLocks noChangeAspect="1"/>
          </p:cNvPicPr>
          <p:nvPr/>
        </p:nvPicPr>
        <p:blipFill>
          <a:blip r:embed="rId216"/>
          <a:srcRect l="13812" t="27165" r="16519" b="8333"/>
          <a:stretch>
            <a:fillRect/>
          </a:stretch>
        </p:blipFill>
        <p:spPr>
          <a:xfrm>
            <a:off x="6172835" y="4095115"/>
            <a:ext cx="2802255" cy="1618615"/>
          </a:xfrm>
          <a:prstGeom prst="rect">
            <a:avLst/>
          </a:prstGeom>
          <a:effectLst>
            <a:outerShdw blurRad="50800" dist="38100" dir="2700000" algn="tl" rotWithShape="0">
              <a:prstClr val="black">
                <a:alpha val="40000"/>
              </a:prstClr>
            </a:outerShdw>
          </a:effectLst>
        </p:spPr>
      </p:pic>
      <p:graphicFrame>
        <p:nvGraphicFramePr>
          <p:cNvPr id="48" name="图表 47"/>
          <p:cNvGraphicFramePr/>
          <p:nvPr>
            <p:custDataLst>
              <p:tags r:id="rId217"/>
            </p:custDataLst>
          </p:nvPr>
        </p:nvGraphicFramePr>
        <p:xfrm>
          <a:off x="514350" y="1852930"/>
          <a:ext cx="5272405" cy="1637665"/>
        </p:xfrm>
        <a:graphic>
          <a:graphicData uri="http://schemas.openxmlformats.org/drawingml/2006/chart">
            <c:chart xmlns:c="http://schemas.openxmlformats.org/drawingml/2006/chart" xmlns:r="http://schemas.openxmlformats.org/officeDocument/2006/relationships" r:id="rId1"/>
          </a:graphicData>
        </a:graphic>
      </p:graphicFrame>
      <p:pic>
        <p:nvPicPr>
          <p:cNvPr id="5" name="图片 4"/>
          <p:cNvPicPr/>
          <p:nvPr/>
        </p:nvPicPr>
        <p:blipFill>
          <a:blip r:embed="rId218"/>
          <a:srcRect t="17670"/>
          <a:stretch>
            <a:fillRect/>
          </a:stretch>
        </p:blipFill>
        <p:spPr>
          <a:xfrm>
            <a:off x="514350" y="4029710"/>
            <a:ext cx="5338445" cy="168402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
          <p:cNvPicPr>
            <a:picLocks noChangeAspect="1"/>
          </p:cNvPicPr>
          <p:nvPr/>
        </p:nvPicPr>
        <p:blipFill>
          <a:blip r:embed="rId1"/>
          <a:srcRect l="12536" t="24176" r="54661" b="25526"/>
          <a:stretch>
            <a:fillRect/>
          </a:stretch>
        </p:blipFill>
        <p:spPr>
          <a:xfrm>
            <a:off x="0" y="635"/>
            <a:ext cx="12192000" cy="6857365"/>
          </a:xfrm>
          <a:prstGeom prst="rect">
            <a:avLst/>
          </a:prstGeom>
        </p:spPr>
      </p:pic>
      <p:sp>
        <p:nvSpPr>
          <p:cNvPr id="8" name="矩形 7"/>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0" y="-635"/>
            <a:ext cx="12192635" cy="68586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descr="白色"/>
          <p:cNvPicPr>
            <a:picLocks noChangeAspect="1"/>
          </p:cNvPicPr>
          <p:nvPr>
            <p:custDataLst>
              <p:tags r:id="rId2"/>
            </p:custDataLst>
          </p:nvPr>
        </p:nvPicPr>
        <p:blipFill>
          <a:blip r:embed="rId3"/>
          <a:stretch>
            <a:fillRect/>
          </a:stretch>
        </p:blipFill>
        <p:spPr>
          <a:xfrm>
            <a:off x="5227955" y="986790"/>
            <a:ext cx="6638290" cy="5759450"/>
          </a:xfrm>
          <a:prstGeom prst="rect">
            <a:avLst/>
          </a:prstGeom>
          <a:effectLst>
            <a:outerShdw blurRad="50800" dist="38100" dir="2700000" algn="tl" rotWithShape="0">
              <a:prstClr val="black">
                <a:alpha val="40000"/>
              </a:prstClr>
            </a:outerShdw>
          </a:effectLst>
        </p:spPr>
      </p:pic>
      <p:grpSp>
        <p:nvGrpSpPr>
          <p:cNvPr id="39" name="组合 38"/>
          <p:cNvGrpSpPr/>
          <p:nvPr/>
        </p:nvGrpSpPr>
        <p:grpSpPr>
          <a:xfrm>
            <a:off x="429895" y="401320"/>
            <a:ext cx="544830" cy="390525"/>
            <a:chOff x="243" y="562"/>
            <a:chExt cx="858" cy="615"/>
          </a:xfrm>
        </p:grpSpPr>
        <p:sp>
          <p:nvSpPr>
            <p:cNvPr id="41" name="圆角矩形 40"/>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42" name="圆角矩形 41"/>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40"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5"/>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6"/>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7"/>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8"/>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9"/>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0"/>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1"/>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2"/>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3"/>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4"/>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5"/>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6"/>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7"/>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8"/>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9"/>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0"/>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1"/>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2"/>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3"/>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4"/>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5"/>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6"/>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7"/>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8"/>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1" name="íś1îḑê"/>
              <p:cNvSpPr/>
              <p:nvPr>
                <p:custDataLst>
                  <p:tags r:id="rId29"/>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0"/>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1"/>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2"/>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3"/>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4"/>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5"/>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6"/>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9" name="îSľíḍè"/>
              <p:cNvSpPr/>
              <p:nvPr>
                <p:custDataLst>
                  <p:tags r:id="rId37"/>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8"/>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39"/>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40"/>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41"/>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42"/>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3"/>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4"/>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5"/>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6"/>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7"/>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8"/>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9"/>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0"/>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1"/>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2"/>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3"/>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4"/>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iŝļïḍè"/>
              <p:cNvSpPr/>
              <p:nvPr>
                <p:custDataLst>
                  <p:tags r:id="rId55"/>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6"/>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7"/>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8"/>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9"/>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0"/>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1"/>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2"/>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3"/>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4"/>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5"/>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6"/>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7"/>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8"/>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9"/>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0"/>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1"/>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2"/>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3"/>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4"/>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5"/>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6"/>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7"/>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8"/>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9"/>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0"/>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1"/>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2"/>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3"/>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4"/>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5"/>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6"/>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7"/>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8"/>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9"/>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0"/>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1"/>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2"/>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3"/>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4"/>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5"/>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6"/>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7"/>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8"/>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9"/>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0"/>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1"/>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2"/>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3"/>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pic>
        <p:nvPicPr>
          <p:cNvPr id="4" name="图片 3" descr="白色"/>
          <p:cNvPicPr>
            <a:picLocks noChangeAspect="1"/>
          </p:cNvPicPr>
          <p:nvPr>
            <p:custDataLst>
              <p:tags r:id="rId104"/>
            </p:custDataLst>
          </p:nvPr>
        </p:nvPicPr>
        <p:blipFill>
          <a:blip r:embed="rId3"/>
          <a:stretch>
            <a:fillRect/>
          </a:stretch>
        </p:blipFill>
        <p:spPr>
          <a:xfrm>
            <a:off x="363220" y="984885"/>
            <a:ext cx="4452620" cy="5759450"/>
          </a:xfrm>
          <a:prstGeom prst="rect">
            <a:avLst/>
          </a:prstGeom>
          <a:effectLst>
            <a:outerShdw blurRad="50800" dist="38100" dir="2700000" algn="tl" rotWithShape="0">
              <a:prstClr val="black">
                <a:alpha val="40000"/>
              </a:prstClr>
            </a:outerShdw>
          </a:effectLst>
        </p:spPr>
      </p:pic>
      <p:sp>
        <p:nvSpPr>
          <p:cNvPr id="6" name="文本框 5"/>
          <p:cNvSpPr txBox="1"/>
          <p:nvPr/>
        </p:nvSpPr>
        <p:spPr>
          <a:xfrm>
            <a:off x="499745" y="4596765"/>
            <a:ext cx="4210685" cy="2078355"/>
          </a:xfrm>
          <a:prstGeom prst="rect">
            <a:avLst/>
          </a:prstGeom>
          <a:noFill/>
        </p:spPr>
        <p:txBody>
          <a:bodyPr wrap="square" rtlCol="0" anchor="t">
            <a:noAutofit/>
          </a:bodyPr>
          <a:p>
            <a:pPr indent="0" algn="just" fontAlgn="auto">
              <a:lnSpc>
                <a:spcPct val="120000"/>
              </a:lnSpc>
              <a:buClrTx/>
              <a:buSzTx/>
              <a:buFont typeface="Arial" panose="020B0604020202020204" pitchFamily="34" charset="0"/>
            </a:pPr>
            <a:r>
              <a:rPr lang="en-US" altLang="zh-CN"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a:t>
            </a:r>
            <a:r>
              <a:rPr lang="zh-CN" altLang="en-US"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十四五</a:t>
            </a:r>
            <a:r>
              <a:rPr lang="en-US" altLang="zh-CN"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a:t>
            </a:r>
            <a:r>
              <a:rPr lang="zh-CN" altLang="en-US"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智能制造发展规划明确提出“</a:t>
            </a:r>
            <a:r>
              <a:rPr lang="zh-CN" altLang="en-US" b="1" kern="0" spc="-10" dirty="0">
                <a:solidFill>
                  <a:srgbClr val="FF0000">
                    <a:alpha val="100000"/>
                  </a:srgbClr>
                </a:solidFill>
                <a:latin typeface="微软雅黑" panose="020B0503020204020204" charset="-122"/>
                <a:ea typeface="微软雅黑" panose="020B0503020204020204" charset="-122"/>
                <a:cs typeface="微软雅黑" panose="020B0503020204020204" charset="-122"/>
                <a:sym typeface="+mn-ea"/>
              </a:rPr>
              <a:t>实施大型制造设备健康监测</a:t>
            </a:r>
            <a:r>
              <a:rPr lang="zh-CN" altLang="en-US"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和远程运维，保证流程安全运行；打造全生命周期数据共享平台，实现全产业链优化”</a:t>
            </a:r>
            <a:r>
              <a:rPr lang="zh-CN" altLang="en-US"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。加快推动</a:t>
            </a:r>
            <a:r>
              <a:rPr lang="zh-CN" altLang="en-US"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a:t>
            </a:r>
            <a:r>
              <a:rPr lang="zh-CN" altLang="en-US" b="1" kern="0" spc="-10" dirty="0">
                <a:solidFill>
                  <a:srgbClr val="FF0000">
                    <a:alpha val="100000"/>
                  </a:srgbClr>
                </a:solidFill>
                <a:latin typeface="微软雅黑" panose="020B0503020204020204" charset="-122"/>
                <a:ea typeface="微软雅黑" panose="020B0503020204020204" charset="-122"/>
                <a:cs typeface="微软雅黑" panose="020B0503020204020204" charset="-122"/>
                <a:sym typeface="+mn-ea"/>
              </a:rPr>
              <a:t>故障预测与健康管理软件（PHM）</a:t>
            </a:r>
            <a:r>
              <a:rPr lang="en-US" altLang="zh-CN"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a:t>
            </a:r>
            <a:r>
              <a:rPr lang="zh-CN" altLang="en-US"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突破提升行动。</a:t>
            </a:r>
            <a:endParaRPr lang="zh-CN" altLang="en-US"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1137920" y="313055"/>
            <a:ext cx="191960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政策</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支持</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pic>
        <p:nvPicPr>
          <p:cNvPr id="9" name="图片 8"/>
          <p:cNvPicPr>
            <a:picLocks noChangeAspect="1"/>
          </p:cNvPicPr>
          <p:nvPr/>
        </p:nvPicPr>
        <p:blipFill>
          <a:blip r:embed="rId105"/>
          <a:srcRect t="5608"/>
          <a:stretch>
            <a:fillRect/>
          </a:stretch>
        </p:blipFill>
        <p:spPr>
          <a:xfrm>
            <a:off x="5339080" y="2253615"/>
            <a:ext cx="6415405" cy="3047365"/>
          </a:xfrm>
          <a:prstGeom prst="rect">
            <a:avLst/>
          </a:prstGeom>
          <a:ln w="57150" cmpd="sng">
            <a:solidFill>
              <a:srgbClr val="2A82D4"/>
            </a:solidFill>
            <a:prstDash val="solid"/>
          </a:ln>
          <a:effectLst>
            <a:outerShdw blurRad="50800" dist="38100" dir="2700000" algn="tl" rotWithShape="0">
              <a:prstClr val="black">
                <a:alpha val="40000"/>
              </a:prstClr>
            </a:outerShdw>
          </a:effectLst>
        </p:spPr>
      </p:pic>
      <p:sp>
        <p:nvSpPr>
          <p:cNvPr id="11" name="文本框 10"/>
          <p:cNvSpPr txBox="1"/>
          <p:nvPr>
            <p:custDataLst>
              <p:tags r:id="rId106"/>
            </p:custDataLst>
          </p:nvPr>
        </p:nvSpPr>
        <p:spPr>
          <a:xfrm>
            <a:off x="5283835" y="1010920"/>
            <a:ext cx="6536055" cy="1204595"/>
          </a:xfrm>
          <a:prstGeom prst="rect">
            <a:avLst/>
          </a:prstGeom>
          <a:solidFill>
            <a:srgbClr val="0D47A1"/>
          </a:solidFill>
          <a:effectLst>
            <a:outerShdw blurRad="50800" dist="38100" dir="2700000" algn="tl" rotWithShape="0">
              <a:prstClr val="black">
                <a:alpha val="40000"/>
              </a:prstClr>
            </a:outerShdw>
          </a:effectLst>
        </p:spPr>
        <p:txBody>
          <a:bodyPr wrap="square" rtlCol="0">
            <a:noAutofit/>
          </a:bodyPr>
          <a:p>
            <a:pPr algn="ctr">
              <a:lnSpc>
                <a:spcPct val="120000"/>
              </a:lnSpc>
            </a:pPr>
            <a:r>
              <a:rPr lang="zh-CN" altLang="en-US" sz="2000" b="1" dirty="0">
                <a:solidFill>
                  <a:schemeClr val="bg1"/>
                </a:solidFill>
                <a:latin typeface="Arial" panose="020B0604020202020204" pitchFamily="34" charset="0"/>
                <a:ea typeface="微软雅黑" panose="020B0503020204020204" charset="-122"/>
              </a:rPr>
              <a:t>到2020年，</a:t>
            </a:r>
            <a:r>
              <a:rPr lang="zh-CN" altLang="en-US" sz="2000" b="1" dirty="0">
                <a:solidFill>
                  <a:srgbClr val="FFD966"/>
                </a:solidFill>
                <a:latin typeface="Arial" panose="020B0604020202020204" pitchFamily="34" charset="0"/>
                <a:ea typeface="微软雅黑" panose="020B0503020204020204" charset="-122"/>
              </a:rPr>
              <a:t>中国智能制造产业产值</a:t>
            </a:r>
            <a:r>
              <a:rPr lang="zh-CN" altLang="en-US" sz="2000" b="1" dirty="0">
                <a:solidFill>
                  <a:schemeClr val="bg1"/>
                </a:solidFill>
                <a:latin typeface="Arial" panose="020B0604020202020204" pitchFamily="34" charset="0"/>
                <a:ea typeface="微软雅黑" panose="020B0503020204020204" charset="-122"/>
              </a:rPr>
              <a:t>规模突破</a:t>
            </a:r>
            <a:r>
              <a:rPr lang="en-US" altLang="zh-CN" sz="2000" b="1" dirty="0">
                <a:solidFill>
                  <a:schemeClr val="bg1"/>
                </a:solidFill>
                <a:latin typeface="Arial" panose="020B0604020202020204" pitchFamily="34" charset="0"/>
                <a:ea typeface="微软雅黑" panose="020B0503020204020204" charset="-122"/>
              </a:rPr>
              <a:t>2</a:t>
            </a:r>
            <a:r>
              <a:rPr lang="zh-CN" altLang="en-US" sz="2000" b="1" dirty="0">
                <a:solidFill>
                  <a:srgbClr val="FFD966"/>
                </a:solidFill>
                <a:latin typeface="Arial" panose="020B0604020202020204" pitchFamily="34" charset="0"/>
                <a:ea typeface="微软雅黑" panose="020B0503020204020204" charset="-122"/>
              </a:rPr>
              <a:t>7000亿元。</a:t>
            </a:r>
            <a:endParaRPr lang="zh-CN" altLang="en-US" sz="2000" b="1" dirty="0">
              <a:solidFill>
                <a:srgbClr val="FFD966"/>
              </a:solidFill>
              <a:latin typeface="Arial" panose="020B0604020202020204" pitchFamily="34" charset="0"/>
              <a:ea typeface="微软雅黑" panose="020B0503020204020204" charset="-122"/>
            </a:endParaRPr>
          </a:p>
          <a:p>
            <a:pPr algn="l">
              <a:lnSpc>
                <a:spcPct val="120000"/>
              </a:lnSpc>
            </a:pPr>
            <a:r>
              <a:rPr sz="2000"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202</a:t>
            </a:r>
            <a:r>
              <a:rPr lang="en-US" sz="2000"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2</a:t>
            </a:r>
            <a:r>
              <a:rPr sz="2000"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年</a:t>
            </a:r>
            <a:r>
              <a:rPr lang="zh-CN" sz="2000"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a:t>
            </a:r>
            <a:r>
              <a:rPr sz="2000"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中国装备故障预测和健康管理（PHM）系统市场规模为</a:t>
            </a:r>
            <a:r>
              <a:rPr lang="zh-CN" altLang="en-US" sz="2000" b="1" dirty="0">
                <a:solidFill>
                  <a:srgbClr val="FFD966"/>
                </a:solidFill>
                <a:latin typeface="Arial" panose="020B0604020202020204" pitchFamily="34" charset="0"/>
                <a:ea typeface="微软雅黑" panose="020B0503020204020204" charset="-122"/>
                <a:sym typeface="+mn-ea"/>
              </a:rPr>
              <a:t>82.5亿元</a:t>
            </a:r>
            <a:r>
              <a:rPr sz="2000"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sz="2000"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年</a:t>
            </a:r>
            <a:r>
              <a:rPr sz="2000"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增长</a:t>
            </a:r>
            <a:r>
              <a:rPr lang="zh-CN" sz="2000"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额</a:t>
            </a:r>
            <a:r>
              <a:rPr lang="zh-CN" altLang="en-US" sz="2000" b="1" dirty="0">
                <a:solidFill>
                  <a:srgbClr val="FFD966"/>
                </a:solidFill>
                <a:latin typeface="Arial" panose="020B0604020202020204" pitchFamily="34" charset="0"/>
                <a:ea typeface="微软雅黑" panose="020B0503020204020204" charset="-122"/>
                <a:sym typeface="+mn-ea"/>
              </a:rPr>
              <a:t>14.9亿元</a:t>
            </a:r>
            <a:r>
              <a:rPr lang="zh-CN" altLang="en-US" sz="2000"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zh-CN" altLang="en-US" sz="2000" b="1" kern="0" spc="-1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4" name="文本框 23"/>
          <p:cNvSpPr txBox="1"/>
          <p:nvPr/>
        </p:nvSpPr>
        <p:spPr>
          <a:xfrm>
            <a:off x="5319395" y="5408930"/>
            <a:ext cx="6471920" cy="1291590"/>
          </a:xfrm>
          <a:prstGeom prst="rect">
            <a:avLst/>
          </a:prstGeom>
          <a:noFill/>
        </p:spPr>
        <p:txBody>
          <a:bodyPr wrap="square" rtlCol="0" anchor="t">
            <a:spAutoFit/>
          </a:bodyPr>
          <a:p>
            <a:pPr indent="0" algn="just" fontAlgn="auto">
              <a:lnSpc>
                <a:spcPct val="130000"/>
              </a:lnSpc>
              <a:buClrTx/>
              <a:buSzTx/>
              <a:buFont typeface="Arial" panose="020B0604020202020204" pitchFamily="34" charset="0"/>
            </a:pPr>
            <a:r>
              <a:rPr lang="zh-CN" altLang="en-US"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随着工业自动化、智能化水平不断提升，工业设备的现代化“故障预测与健康管理</a:t>
            </a:r>
            <a:r>
              <a:rPr lang="en-US" altLang="zh-CN"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a:t>
            </a:r>
            <a:r>
              <a:rPr lang="zh-CN" altLang="en-US"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已经成为</a:t>
            </a:r>
            <a:r>
              <a:rPr lang="zh-CN" altLang="en-US"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工业数字化、智能化转型必不可少的部分。</a:t>
            </a:r>
            <a:endParaRPr lang="zh-CN" altLang="en-US"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descr="9ed3f0b49e174812a10e16122d308c75 (1)"/>
          <p:cNvPicPr>
            <a:picLocks noChangeAspect="1"/>
          </p:cNvPicPr>
          <p:nvPr/>
        </p:nvPicPr>
        <p:blipFill>
          <a:blip r:embed="rId107"/>
          <a:stretch>
            <a:fillRect/>
          </a:stretch>
        </p:blipFill>
        <p:spPr>
          <a:xfrm>
            <a:off x="426085" y="2037715"/>
            <a:ext cx="4344670" cy="2613025"/>
          </a:xfrm>
          <a:prstGeom prst="rect">
            <a:avLst/>
          </a:prstGeom>
        </p:spPr>
      </p:pic>
      <p:sp>
        <p:nvSpPr>
          <p:cNvPr id="7" name="文本框 6"/>
          <p:cNvSpPr txBox="1"/>
          <p:nvPr>
            <p:custDataLst>
              <p:tags r:id="rId108"/>
            </p:custDataLst>
          </p:nvPr>
        </p:nvSpPr>
        <p:spPr>
          <a:xfrm>
            <a:off x="426085" y="4271010"/>
            <a:ext cx="4345305" cy="379730"/>
          </a:xfrm>
          <a:prstGeom prst="rect">
            <a:avLst/>
          </a:prstGeom>
          <a:solidFill>
            <a:srgbClr val="1B3497"/>
          </a:solidFill>
        </p:spPr>
        <p:txBody>
          <a:bodyPr wrap="square" rtlCol="0">
            <a:noAutofit/>
          </a:bodyPr>
          <a:p>
            <a:pPr algn="ctr">
              <a:lnSpc>
                <a:spcPct val="100000"/>
              </a:lnSpc>
            </a:pPr>
            <a:r>
              <a:rPr lang="zh-CN" altLang="en-US" sz="1600" b="1" dirty="0">
                <a:solidFill>
                  <a:schemeClr val="bg1"/>
                </a:solidFill>
                <a:latin typeface="Arial" panose="020B0604020202020204" pitchFamily="34" charset="0"/>
                <a:ea typeface="微软雅黑" panose="020B0503020204020204" charset="-122"/>
                <a:sym typeface="+mn-ea"/>
              </a:rPr>
              <a:t>《“十四五”智能制造发展规划》新闻发布会</a:t>
            </a:r>
            <a:endParaRPr lang="zh-CN" altLang="en-US" sz="1600" b="1" dirty="0">
              <a:solidFill>
                <a:schemeClr val="bg1"/>
              </a:solidFill>
              <a:latin typeface="Arial" panose="020B0604020202020204" pitchFamily="34" charset="0"/>
              <a:ea typeface="微软雅黑" panose="020B0503020204020204" charset="-122"/>
              <a:sym typeface="+mn-ea"/>
            </a:endParaRPr>
          </a:p>
        </p:txBody>
      </p:sp>
      <p:sp>
        <p:nvSpPr>
          <p:cNvPr id="52" name="文本框 51"/>
          <p:cNvSpPr txBox="1"/>
          <p:nvPr>
            <p:custDataLst>
              <p:tags r:id="rId109"/>
            </p:custDataLst>
          </p:nvPr>
        </p:nvSpPr>
        <p:spPr>
          <a:xfrm>
            <a:off x="425450" y="1010285"/>
            <a:ext cx="4345940" cy="1149350"/>
          </a:xfrm>
          <a:prstGeom prst="rect">
            <a:avLst/>
          </a:prstGeom>
          <a:solidFill>
            <a:srgbClr val="1B3497"/>
          </a:solidFill>
          <a:effectLst/>
        </p:spPr>
        <p:txBody>
          <a:bodyPr wrap="square" rtlCol="0">
            <a:noAutofit/>
          </a:bodyPr>
          <a:p>
            <a:pPr algn="ctr">
              <a:lnSpc>
                <a:spcPct val="130000"/>
              </a:lnSpc>
            </a:pPr>
            <a:endParaRPr lang="zh-CN" altLang="en-US" sz="1735" b="1" dirty="0">
              <a:solidFill>
                <a:srgbClr val="1B3497"/>
              </a:solidFill>
              <a:latin typeface="Arial" panose="020B0604020202020204" pitchFamily="34" charset="0"/>
              <a:ea typeface="微软雅黑" panose="020B0503020204020204" charset="-122"/>
            </a:endParaRPr>
          </a:p>
        </p:txBody>
      </p:sp>
      <p:sp>
        <p:nvSpPr>
          <p:cNvPr id="113" name="文本框 112"/>
          <p:cNvSpPr txBox="1"/>
          <p:nvPr/>
        </p:nvSpPr>
        <p:spPr>
          <a:xfrm>
            <a:off x="700405" y="1108075"/>
            <a:ext cx="3941445" cy="953135"/>
          </a:xfrm>
          <a:prstGeom prst="rect">
            <a:avLst/>
          </a:prstGeom>
          <a:noFill/>
        </p:spPr>
        <p:txBody>
          <a:bodyPr wrap="square" rtlCol="0" anchor="t">
            <a:spAutoFit/>
          </a:bodyPr>
          <a:p>
            <a:pPr algn="l">
              <a:buClrTx/>
              <a:buSzTx/>
              <a:buFontTx/>
            </a:pPr>
            <a:r>
              <a:rPr lang="zh-CN" altLang="en-US" sz="2800" b="1" kern="100" dirty="0">
                <a:solidFill>
                  <a:schemeClr val="bg1"/>
                </a:solidFill>
                <a:effectLst>
                  <a:outerShdw blurRad="177800" dist="152400" dir="5400000" algn="t" rotWithShape="0">
                    <a:srgbClr val="002060">
                      <a:alpha val="57000"/>
                    </a:srgbClr>
                  </a:outerShdw>
                </a:effectLst>
                <a:latin typeface="微软雅黑" panose="020B0503020204020204" charset="-122"/>
                <a:ea typeface="微软雅黑" panose="020B0503020204020204" charset="-122"/>
                <a:sym typeface="+mn-ea"/>
              </a:rPr>
              <a:t>要加快推动</a:t>
            </a:r>
            <a:r>
              <a:rPr lang="zh-CN" altLang="en-US" sz="2800" b="1" kern="100" dirty="0">
                <a:solidFill>
                  <a:schemeClr val="bg1"/>
                </a:solidFill>
                <a:effectLst>
                  <a:outerShdw blurRad="177800" dist="152400" dir="5400000" algn="t" rotWithShape="0">
                    <a:srgbClr val="002060">
                      <a:alpha val="57000"/>
                    </a:srgbClr>
                  </a:outerShdw>
                </a:effectLst>
                <a:latin typeface="微软雅黑" panose="020B0503020204020204" charset="-122"/>
                <a:ea typeface="微软雅黑" panose="020B0503020204020204" charset="-122"/>
                <a:sym typeface="+mn-ea"/>
              </a:rPr>
              <a:t>工业软件突破提升</a:t>
            </a:r>
            <a:r>
              <a:rPr lang="zh-CN" altLang="en-US" sz="2800" b="1" kern="100" dirty="0">
                <a:solidFill>
                  <a:schemeClr val="bg1"/>
                </a:solidFill>
                <a:effectLst>
                  <a:outerShdw blurRad="177800" dist="152400" dir="5400000" algn="t" rotWithShape="0">
                    <a:srgbClr val="002060">
                      <a:alpha val="57000"/>
                    </a:srgbClr>
                  </a:outerShdw>
                </a:effectLst>
                <a:latin typeface="微软雅黑" panose="020B0503020204020204" charset="-122"/>
                <a:ea typeface="微软雅黑" panose="020B0503020204020204" charset="-122"/>
                <a:sym typeface="+mn-ea"/>
              </a:rPr>
              <a:t>行动</a:t>
            </a:r>
            <a:endParaRPr lang="zh-CN" altLang="en-US" sz="2800" b="1" kern="100" dirty="0">
              <a:solidFill>
                <a:schemeClr val="bg1"/>
              </a:solidFill>
              <a:effectLst>
                <a:outerShdw blurRad="177800" dist="152400" dir="5400000" algn="t" rotWithShape="0">
                  <a:srgbClr val="002060">
                    <a:alpha val="57000"/>
                  </a:srgbClr>
                </a:outerShdw>
              </a:effectLst>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
          <p:cNvPicPr>
            <a:picLocks noChangeAspect="1"/>
          </p:cNvPicPr>
          <p:nvPr/>
        </p:nvPicPr>
        <p:blipFill>
          <a:blip r:embed="rId1"/>
          <a:srcRect l="12536" t="24176" r="54661" b="25526"/>
          <a:stretch>
            <a:fillRect/>
          </a:stretch>
        </p:blipFill>
        <p:spPr>
          <a:xfrm>
            <a:off x="0" y="635"/>
            <a:ext cx="12192000" cy="6857365"/>
          </a:xfrm>
          <a:prstGeom prst="rect">
            <a:avLst/>
          </a:prstGeom>
        </p:spPr>
      </p:pic>
      <p:sp>
        <p:nvSpPr>
          <p:cNvPr id="8" name="矩形 7"/>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0" y="635"/>
            <a:ext cx="12192635" cy="68586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9" name="组合 38"/>
          <p:cNvGrpSpPr/>
          <p:nvPr/>
        </p:nvGrpSpPr>
        <p:grpSpPr>
          <a:xfrm>
            <a:off x="429895" y="401320"/>
            <a:ext cx="544830" cy="390525"/>
            <a:chOff x="243" y="562"/>
            <a:chExt cx="858" cy="615"/>
          </a:xfrm>
        </p:grpSpPr>
        <p:sp>
          <p:nvSpPr>
            <p:cNvPr id="41" name="圆角矩形 40"/>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42" name="圆角矩形 41"/>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40"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3"/>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4"/>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5"/>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6"/>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7"/>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8"/>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9"/>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0"/>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1"/>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2"/>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3"/>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4"/>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5"/>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6"/>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7"/>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18"/>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19"/>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0"/>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1"/>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2"/>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3"/>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4"/>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5"/>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6"/>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1" name="íś1îḑê"/>
              <p:cNvSpPr/>
              <p:nvPr>
                <p:custDataLst>
                  <p:tags r:id="rId27"/>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28"/>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29"/>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0"/>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1"/>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2"/>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3"/>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4"/>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9" name="îSľíḍè"/>
              <p:cNvSpPr/>
              <p:nvPr>
                <p:custDataLst>
                  <p:tags r:id="rId35"/>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6"/>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37"/>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38"/>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39"/>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40"/>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1"/>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2"/>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3"/>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4"/>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5"/>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6"/>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7"/>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48"/>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49"/>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0"/>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1"/>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2"/>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iŝļïḍè"/>
              <p:cNvSpPr/>
              <p:nvPr>
                <p:custDataLst>
                  <p:tags r:id="rId53"/>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4"/>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5"/>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6"/>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7"/>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58"/>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59"/>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0"/>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1"/>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2"/>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3"/>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4"/>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5"/>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6"/>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7"/>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68"/>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69"/>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0"/>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1"/>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2"/>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3"/>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4"/>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5"/>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6"/>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7"/>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78"/>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79"/>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0"/>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1"/>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2"/>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3"/>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4"/>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5"/>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6"/>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7"/>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88"/>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89"/>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0"/>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1"/>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2"/>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3"/>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4"/>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5"/>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6"/>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7"/>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98"/>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99"/>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0"/>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1"/>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18" name="文本框 17"/>
          <p:cNvSpPr txBox="1"/>
          <p:nvPr/>
        </p:nvSpPr>
        <p:spPr>
          <a:xfrm>
            <a:off x="1137920" y="313055"/>
            <a:ext cx="191960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项目</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背景</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27" name="textbox 38"/>
          <p:cNvSpPr/>
          <p:nvPr>
            <p:custDataLst>
              <p:tags r:id="rId102"/>
            </p:custDataLst>
          </p:nvPr>
        </p:nvSpPr>
        <p:spPr>
          <a:xfrm>
            <a:off x="477520" y="1144270"/>
            <a:ext cx="11758930" cy="334645"/>
          </a:xfrm>
          <a:prstGeom prst="rect">
            <a:avLst/>
          </a:prstGeom>
        </p:spPr>
        <p:txBody>
          <a:bodyPr vert="horz" wrap="square" lIns="0" tIns="0" rIns="0" bIns="0"/>
          <a:p>
            <a:pPr algn="l" rtl="0" eaLnBrk="0">
              <a:lnSpc>
                <a:spcPct val="85000"/>
              </a:lnSpc>
            </a:pPr>
            <a:r>
              <a:rPr lang="zh-CN" altLang="en-US" sz="22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无设备健康预警，</a:t>
            </a:r>
            <a:r>
              <a:rPr lang="zh-CN" altLang="en-US" sz="22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sym typeface="+mn-ea"/>
              </a:rPr>
              <a:t>事故频发，</a:t>
            </a:r>
            <a:r>
              <a:rPr lang="zh-CN" altLang="en-US" sz="22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引发</a:t>
            </a:r>
            <a:r>
              <a:rPr lang="zh-CN" altLang="en-US" sz="22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故障恶化</a:t>
            </a:r>
            <a:r>
              <a:rPr lang="zh-CN" altLang="en-US" sz="22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，损失惨重，导致着</a:t>
            </a:r>
            <a:r>
              <a:rPr lang="zh-CN" altLang="en-US" sz="22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火爆炸恶性事故，</a:t>
            </a:r>
            <a:r>
              <a:rPr lang="zh-CN" altLang="en-US" sz="22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sym typeface="+mn-ea"/>
              </a:rPr>
              <a:t>惨痛教训。</a:t>
            </a:r>
            <a:r>
              <a:rPr sz="2200" b="1" kern="0" spc="-10" dirty="0">
                <a:latin typeface="微软雅黑" panose="020B0503020204020204" charset="-122"/>
                <a:ea typeface="微软雅黑" panose="020B0503020204020204" charset="-122"/>
                <a:cs typeface="微软雅黑" panose="020B0503020204020204" charset="-122"/>
              </a:rPr>
              <a:t> </a:t>
            </a:r>
            <a:r>
              <a:rPr lang="en-US" sz="22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endParaRPr lang="en-US" sz="22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p>
            <a:pPr marL="12700" algn="l" rtl="0" eaLnBrk="0">
              <a:lnSpc>
                <a:spcPct val="97000"/>
              </a:lnSpc>
            </a:pPr>
            <a:endParaRPr lang="en-US" sz="22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p:txBody>
      </p:sp>
      <p:graphicFrame>
        <p:nvGraphicFramePr>
          <p:cNvPr id="5" name="表格 4"/>
          <p:cNvGraphicFramePr/>
          <p:nvPr>
            <p:custDataLst>
              <p:tags r:id="rId103"/>
            </p:custDataLst>
          </p:nvPr>
        </p:nvGraphicFramePr>
        <p:xfrm>
          <a:off x="273685" y="1677670"/>
          <a:ext cx="11617960" cy="4608830"/>
        </p:xfrm>
        <a:graphic>
          <a:graphicData uri="http://schemas.openxmlformats.org/drawingml/2006/table">
            <a:tbl>
              <a:tblPr firstRow="1" bandRow="1">
                <a:effectLst>
                  <a:outerShdw blurRad="50800" dist="38100" dir="2700000" algn="tl" rotWithShape="0">
                    <a:prstClr val="black">
                      <a:alpha val="40000"/>
                    </a:prstClr>
                  </a:outerShdw>
                </a:effectLst>
                <a:tableStyleId>{ED083AE6-46FA-4A59-8FB0-9F97EB10719F}</a:tableStyleId>
              </a:tblPr>
              <a:tblGrid>
                <a:gridCol w="1864995"/>
                <a:gridCol w="2969260"/>
                <a:gridCol w="4304665"/>
                <a:gridCol w="2479040"/>
              </a:tblGrid>
              <a:tr h="1009650">
                <a:tc>
                  <a:txBody>
                    <a:bodyPr/>
                    <a:p>
                      <a:pPr indent="0" algn="ctr" fontAlgn="auto">
                        <a:lnSpc>
                          <a:spcPct val="120000"/>
                        </a:lnSpc>
                        <a:spcBef>
                          <a:spcPts val="0"/>
                        </a:spcBef>
                        <a:spcAft>
                          <a:spcPts val="0"/>
                        </a:spcAft>
                        <a:buNone/>
                      </a:pPr>
                      <a:r>
                        <a:rPr lang="en-US" altLang="zh-CN" sz="28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设备故障</a:t>
                      </a:r>
                      <a:endParaRPr lang="en-US" altLang="zh-CN" sz="28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indent="0" algn="ctr" fontAlgn="auto">
                        <a:lnSpc>
                          <a:spcPct val="120000"/>
                        </a:lnSpc>
                        <a:spcBef>
                          <a:spcPts val="0"/>
                        </a:spcBef>
                        <a:spcAft>
                          <a:spcPts val="0"/>
                        </a:spcAft>
                        <a:buNone/>
                      </a:pPr>
                      <a:r>
                        <a:rPr lang="en-US" altLang="zh-CN" sz="28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有设备健康预警</a:t>
                      </a:r>
                      <a:endParaRPr lang="en-US" altLang="zh-CN" sz="28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indent="0" algn="ctr" fontAlgn="auto">
                        <a:lnSpc>
                          <a:spcPct val="100000"/>
                        </a:lnSpc>
                        <a:spcBef>
                          <a:spcPts val="0"/>
                        </a:spcBef>
                        <a:spcAft>
                          <a:spcPts val="0"/>
                        </a:spcAft>
                        <a:buNone/>
                      </a:pPr>
                      <a:r>
                        <a:rPr lang="en-US" altLang="zh-CN" sz="28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无设备健康预警</a:t>
                      </a:r>
                      <a:endParaRPr lang="en-US" altLang="zh-CN" sz="28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endParaRPr>
                    </a:p>
                    <a:p>
                      <a:pPr indent="0" algn="ctr" fontAlgn="auto">
                        <a:lnSpc>
                          <a:spcPct val="100000"/>
                        </a:lnSpc>
                        <a:spcBef>
                          <a:spcPts val="0"/>
                        </a:spcBef>
                        <a:spcAft>
                          <a:spcPts val="0"/>
                        </a:spcAft>
                        <a:buNone/>
                      </a:pPr>
                      <a:r>
                        <a:rPr lang="en-US" altLang="zh-CN" sz="32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故障恶化</a:t>
                      </a:r>
                      <a:endParaRPr lang="en-US" altLang="zh-CN" sz="32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indent="0" algn="ctr" fontAlgn="auto">
                        <a:lnSpc>
                          <a:spcPct val="120000"/>
                        </a:lnSpc>
                        <a:spcBef>
                          <a:spcPts val="0"/>
                        </a:spcBef>
                        <a:spcAft>
                          <a:spcPts val="0"/>
                        </a:spcAft>
                        <a:buNone/>
                      </a:pPr>
                      <a:r>
                        <a:rPr lang="en-US" altLang="zh-CN" sz="28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故障导致后果</a:t>
                      </a:r>
                      <a:endParaRPr lang="en-US" altLang="zh-CN" sz="28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r>
              <a:tr h="653415">
                <a:tc>
                  <a:txBody>
                    <a:bodyPr/>
                    <a:p>
                      <a:pPr indent="0" algn="ctr" fontAlgn="auto">
                        <a:lnSpc>
                          <a:spcPct val="120000"/>
                        </a:lnSpc>
                        <a:spcBef>
                          <a:spcPts val="0"/>
                        </a:spcBef>
                        <a:spcAft>
                          <a:spcPts val="0"/>
                        </a:spcAft>
                        <a:buNone/>
                      </a:pPr>
                      <a:r>
                        <a:rPr lang="zh-CN" sz="2000" b="1" spc="200" dirty="0">
                          <a:solidFill>
                            <a:srgbClr val="071F65"/>
                          </a:solidFill>
                          <a:uFillTx/>
                          <a:latin typeface="+mn-ea"/>
                        </a:rPr>
                        <a:t>气阀阀片断裂</a:t>
                      </a:r>
                      <a:endParaRPr lang="zh-CN" sz="2000" b="1" spc="200" dirty="0">
                        <a:solidFill>
                          <a:srgbClr val="071F65"/>
                        </a:solidFill>
                        <a:uFillTx/>
                        <a:latin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algn="ctr" fontAlgn="auto">
                        <a:lnSpc>
                          <a:spcPct val="120000"/>
                        </a:lnSpc>
                        <a:spcBef>
                          <a:spcPts val="0"/>
                        </a:spcBef>
                        <a:spcAft>
                          <a:spcPts val="0"/>
                        </a:spcAft>
                        <a:buClrTx/>
                        <a:buSzTx/>
                        <a:buFontTx/>
                        <a:buNone/>
                      </a:pPr>
                      <a:r>
                        <a:rPr lang="zh-CN" sz="2000" b="1" spc="200" dirty="0">
                          <a:solidFill>
                            <a:srgbClr val="071F65"/>
                          </a:solidFill>
                          <a:uFillTx/>
                          <a:latin typeface="+mn-ea"/>
                        </a:rPr>
                        <a:t>更换气阀</a:t>
                      </a:r>
                      <a:endParaRPr lang="zh-CN" sz="2000" b="1" spc="200" dirty="0">
                        <a:solidFill>
                          <a:srgbClr val="071F65"/>
                        </a:solidFill>
                        <a:uFillTx/>
                        <a:latin typeface="+mn-ea"/>
                      </a:endParaRPr>
                    </a:p>
                    <a:p>
                      <a:pPr algn="ctr" fontAlgn="auto">
                        <a:lnSpc>
                          <a:spcPct val="120000"/>
                        </a:lnSpc>
                        <a:spcBef>
                          <a:spcPts val="0"/>
                        </a:spcBef>
                        <a:spcAft>
                          <a:spcPts val="0"/>
                        </a:spcAft>
                        <a:buClrTx/>
                        <a:buSzTx/>
                        <a:buFontTx/>
                        <a:buNone/>
                      </a:pPr>
                      <a:r>
                        <a:rPr lang="zh-CN" sz="2000" b="1" spc="200" dirty="0">
                          <a:solidFill>
                            <a:srgbClr val="071F65"/>
                          </a:solidFill>
                          <a:uFillTx/>
                          <a:latin typeface="+mn-ea"/>
                        </a:rPr>
                        <a:t>维修费用</a:t>
                      </a:r>
                      <a:r>
                        <a:rPr lang="en-US" altLang="zh-CN" sz="2400" b="1" spc="200">
                          <a:solidFill>
                            <a:srgbClr val="00762F"/>
                          </a:solidFill>
                          <a:uFillTx/>
                          <a:latin typeface="+mn-ea"/>
                          <a:cs typeface="+mn-ea"/>
                        </a:rPr>
                        <a:t>0.5-1</a:t>
                      </a:r>
                      <a:r>
                        <a:rPr lang="zh-CN" altLang="en-US" sz="2400" b="1" spc="200">
                          <a:solidFill>
                            <a:srgbClr val="00762F"/>
                          </a:solidFill>
                          <a:uFillTx/>
                          <a:latin typeface="+mn-ea"/>
                          <a:cs typeface="+mn-ea"/>
                        </a:rPr>
                        <a:t>万</a:t>
                      </a:r>
                      <a:r>
                        <a:rPr lang="zh-CN" sz="2000" b="1" spc="200" dirty="0">
                          <a:solidFill>
                            <a:srgbClr val="071F65"/>
                          </a:solidFill>
                          <a:uFillTx/>
                          <a:latin typeface="+mn-ea"/>
                        </a:rPr>
                        <a:t>元</a:t>
                      </a:r>
                      <a:endParaRPr lang="zh-CN" sz="2000" b="1" spc="200" dirty="0">
                        <a:solidFill>
                          <a:srgbClr val="071F65"/>
                        </a:solidFill>
                        <a:uFillTx/>
                        <a:latin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indent="0" algn="ctr" fontAlgn="auto">
                        <a:lnSpc>
                          <a:spcPct val="120000"/>
                        </a:lnSpc>
                        <a:spcBef>
                          <a:spcPts val="0"/>
                        </a:spcBef>
                        <a:spcAft>
                          <a:spcPts val="0"/>
                        </a:spcAft>
                        <a:buNone/>
                      </a:pPr>
                      <a:r>
                        <a:rPr lang="zh-CN" sz="2000" b="1" spc="200" dirty="0">
                          <a:solidFill>
                            <a:srgbClr val="071F65"/>
                          </a:solidFill>
                          <a:uFillTx/>
                          <a:latin typeface="+mn-ea"/>
                        </a:rPr>
                        <a:t>阀片掉落缸体、拉缸、撞缸，</a:t>
                      </a:r>
                      <a:endParaRPr lang="zh-CN" sz="2000" b="1" spc="200" dirty="0">
                        <a:solidFill>
                          <a:srgbClr val="071F65"/>
                        </a:solidFill>
                        <a:uFillTx/>
                        <a:latin typeface="+mn-ea"/>
                      </a:endParaRPr>
                    </a:p>
                    <a:p>
                      <a:pPr algn="ctr" fontAlgn="auto">
                        <a:lnSpc>
                          <a:spcPct val="120000"/>
                        </a:lnSpc>
                        <a:spcBef>
                          <a:spcPts val="0"/>
                        </a:spcBef>
                        <a:spcAft>
                          <a:spcPts val="0"/>
                        </a:spcAft>
                        <a:buClrTx/>
                        <a:buSzTx/>
                        <a:buNone/>
                      </a:pPr>
                      <a:r>
                        <a:rPr lang="zh-CN" sz="2000" b="1" spc="200" dirty="0">
                          <a:solidFill>
                            <a:srgbClr val="071F65"/>
                          </a:solidFill>
                          <a:uFillTx/>
                          <a:latin typeface="+mn-ea"/>
                          <a:sym typeface="+mn-ea"/>
                        </a:rPr>
                        <a:t>维修费用</a:t>
                      </a:r>
                      <a:r>
                        <a:rPr lang="zh-CN" altLang="en-US" sz="2400" b="1" spc="200">
                          <a:solidFill>
                            <a:srgbClr val="C00000"/>
                          </a:solidFill>
                          <a:uFillTx/>
                          <a:latin typeface="+mn-ea"/>
                          <a:cs typeface="+mn-ea"/>
                          <a:sym typeface="+mn-ea"/>
                        </a:rPr>
                        <a:t>超过</a:t>
                      </a:r>
                      <a:r>
                        <a:rPr lang="en-US" altLang="zh-CN" sz="2400" b="1" spc="200">
                          <a:solidFill>
                            <a:srgbClr val="C00000"/>
                          </a:solidFill>
                          <a:uFillTx/>
                          <a:latin typeface="+mn-ea"/>
                          <a:cs typeface="+mn-ea"/>
                          <a:sym typeface="+mn-ea"/>
                        </a:rPr>
                        <a:t>30</a:t>
                      </a:r>
                      <a:r>
                        <a:rPr lang="zh-CN" altLang="en-US" sz="2400" b="1" spc="200">
                          <a:solidFill>
                            <a:srgbClr val="C00000"/>
                          </a:solidFill>
                          <a:uFillTx/>
                          <a:latin typeface="+mn-ea"/>
                          <a:cs typeface="+mn-ea"/>
                          <a:sym typeface="+mn-ea"/>
                        </a:rPr>
                        <a:t>万</a:t>
                      </a:r>
                      <a:r>
                        <a:rPr lang="zh-CN" sz="2000" b="1" spc="200" dirty="0">
                          <a:solidFill>
                            <a:srgbClr val="071F65"/>
                          </a:solidFill>
                          <a:uFillTx/>
                          <a:latin typeface="+mn-ea"/>
                          <a:sym typeface="+mn-ea"/>
                        </a:rPr>
                        <a:t>元</a:t>
                      </a:r>
                      <a:endParaRPr lang="zh-CN" sz="2000" b="1" spc="200" dirty="0">
                        <a:solidFill>
                          <a:srgbClr val="071F65"/>
                        </a:solidFill>
                        <a:uFillTx/>
                        <a:latin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indent="0" algn="ctr" fontAlgn="auto">
                        <a:lnSpc>
                          <a:spcPct val="120000"/>
                        </a:lnSpc>
                        <a:spcBef>
                          <a:spcPts val="0"/>
                        </a:spcBef>
                        <a:spcAft>
                          <a:spcPts val="0"/>
                        </a:spcAft>
                        <a:buNone/>
                      </a:pPr>
                      <a:r>
                        <a:rPr lang="zh-CN" altLang="en-US" sz="2400" b="1" spc="200" dirty="0">
                          <a:solidFill>
                            <a:srgbClr val="C00000"/>
                          </a:solidFill>
                          <a:uFillTx/>
                          <a:latin typeface="+mn-ea"/>
                        </a:rPr>
                        <a:t>着火爆炸</a:t>
                      </a:r>
                      <a:endParaRPr lang="zh-CN" altLang="en-US" sz="2400" b="1" spc="200" dirty="0">
                        <a:solidFill>
                          <a:srgbClr val="C00000"/>
                        </a:solidFill>
                        <a:uFillTx/>
                        <a:latin typeface="+mn-ea"/>
                      </a:endParaRPr>
                    </a:p>
                    <a:p>
                      <a:pPr indent="0" algn="ctr" fontAlgn="auto">
                        <a:lnSpc>
                          <a:spcPct val="120000"/>
                        </a:lnSpc>
                        <a:spcBef>
                          <a:spcPts val="0"/>
                        </a:spcBef>
                        <a:spcAft>
                          <a:spcPts val="0"/>
                        </a:spcAft>
                        <a:buNone/>
                      </a:pPr>
                      <a:r>
                        <a:rPr lang="zh-CN" sz="2000" b="1" spc="200" dirty="0">
                          <a:solidFill>
                            <a:srgbClr val="071F65"/>
                          </a:solidFill>
                          <a:uFillTx/>
                          <a:latin typeface="+mn-ea"/>
                        </a:rPr>
                        <a:t>恶性事故</a:t>
                      </a:r>
                      <a:endParaRPr lang="zh-CN" altLang="en-US" sz="2000" b="1" spc="200" dirty="0">
                        <a:solidFill>
                          <a:schemeClr val="tx1"/>
                        </a:solidFill>
                        <a:uFillTx/>
                        <a:latin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r>
              <a:tr h="652145">
                <a:tc>
                  <a:txBody>
                    <a:bodyPr/>
                    <a:p>
                      <a:pPr indent="0" algn="ctr" fontAlgn="auto">
                        <a:lnSpc>
                          <a:spcPct val="120000"/>
                        </a:lnSpc>
                        <a:spcBef>
                          <a:spcPts val="0"/>
                        </a:spcBef>
                        <a:spcAft>
                          <a:spcPts val="0"/>
                        </a:spcAft>
                        <a:buNone/>
                      </a:pPr>
                      <a:r>
                        <a:rPr lang="zh-CN" sz="2000" b="1" spc="200" dirty="0">
                          <a:solidFill>
                            <a:srgbClr val="071F65"/>
                          </a:solidFill>
                          <a:uFillTx/>
                          <a:latin typeface="+mn-ea"/>
                        </a:rPr>
                        <a:t>支撑环磨损</a:t>
                      </a:r>
                      <a:endParaRPr lang="zh-CN" sz="2000" b="1" spc="200" dirty="0">
                        <a:solidFill>
                          <a:srgbClr val="071F65"/>
                        </a:solidFill>
                        <a:uFillTx/>
                        <a:latin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algn="ctr" fontAlgn="auto">
                        <a:lnSpc>
                          <a:spcPct val="120000"/>
                        </a:lnSpc>
                        <a:spcBef>
                          <a:spcPts val="0"/>
                        </a:spcBef>
                        <a:spcAft>
                          <a:spcPts val="0"/>
                        </a:spcAft>
                        <a:buClrTx/>
                        <a:buSzTx/>
                        <a:buNone/>
                      </a:pPr>
                      <a:r>
                        <a:rPr lang="zh-CN" sz="2000" b="1" spc="200" dirty="0">
                          <a:solidFill>
                            <a:srgbClr val="071F65"/>
                          </a:solidFill>
                          <a:uFillTx/>
                          <a:latin typeface="+mn-ea"/>
                          <a:sym typeface="+mn-ea"/>
                        </a:rPr>
                        <a:t>更换环件</a:t>
                      </a:r>
                      <a:endParaRPr lang="zh-CN" sz="2000" b="1" spc="200" dirty="0">
                        <a:solidFill>
                          <a:srgbClr val="071F65"/>
                        </a:solidFill>
                        <a:uFillTx/>
                        <a:latin typeface="+mn-ea"/>
                      </a:endParaRPr>
                    </a:p>
                    <a:p>
                      <a:pPr algn="ctr" fontAlgn="auto">
                        <a:lnSpc>
                          <a:spcPct val="120000"/>
                        </a:lnSpc>
                        <a:spcBef>
                          <a:spcPts val="0"/>
                        </a:spcBef>
                        <a:spcAft>
                          <a:spcPts val="0"/>
                        </a:spcAft>
                        <a:buClrTx/>
                        <a:buSzTx/>
                        <a:buNone/>
                      </a:pPr>
                      <a:r>
                        <a:rPr lang="zh-CN" sz="2000" b="1" spc="200" dirty="0">
                          <a:solidFill>
                            <a:srgbClr val="071F65"/>
                          </a:solidFill>
                          <a:uFillTx/>
                          <a:latin typeface="+mn-ea"/>
                          <a:sym typeface="+mn-ea"/>
                        </a:rPr>
                        <a:t>维修费用</a:t>
                      </a:r>
                      <a:r>
                        <a:rPr lang="zh-CN" altLang="en-US" sz="2400" b="1" spc="200">
                          <a:solidFill>
                            <a:srgbClr val="00762F"/>
                          </a:solidFill>
                          <a:uFillTx/>
                          <a:latin typeface="+mn-ea"/>
                          <a:cs typeface="+mn-ea"/>
                          <a:sym typeface="+mn-ea"/>
                        </a:rPr>
                        <a:t>小于3</a:t>
                      </a:r>
                      <a:r>
                        <a:rPr lang="zh-CN" altLang="en-US" sz="2400" b="1" spc="200">
                          <a:solidFill>
                            <a:srgbClr val="00762F"/>
                          </a:solidFill>
                          <a:uFillTx/>
                          <a:latin typeface="+mn-ea"/>
                          <a:cs typeface="+mn-ea"/>
                          <a:sym typeface="+mn-ea"/>
                        </a:rPr>
                        <a:t>万</a:t>
                      </a:r>
                      <a:r>
                        <a:rPr lang="zh-CN" sz="2000" b="1" spc="200" dirty="0">
                          <a:solidFill>
                            <a:srgbClr val="071F65"/>
                          </a:solidFill>
                          <a:uFillTx/>
                          <a:latin typeface="+mn-ea"/>
                          <a:sym typeface="+mn-ea"/>
                        </a:rPr>
                        <a:t>元</a:t>
                      </a:r>
                      <a:endParaRPr lang="zh-CN" altLang="en-US" sz="2000" b="1" spc="200" dirty="0">
                        <a:solidFill>
                          <a:schemeClr val="tx1"/>
                        </a:solidFill>
                        <a:uFillTx/>
                        <a:latin typeface="+mn-ea"/>
                        <a:cs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algn="ctr" fontAlgn="auto">
                        <a:lnSpc>
                          <a:spcPct val="120000"/>
                        </a:lnSpc>
                        <a:spcBef>
                          <a:spcPts val="0"/>
                        </a:spcBef>
                        <a:spcAft>
                          <a:spcPts val="0"/>
                        </a:spcAft>
                        <a:buClrTx/>
                        <a:buSzTx/>
                        <a:buNone/>
                      </a:pPr>
                      <a:r>
                        <a:rPr lang="zh-CN" sz="2000" b="1" spc="200" dirty="0">
                          <a:solidFill>
                            <a:srgbClr val="071F65"/>
                          </a:solidFill>
                          <a:uFillTx/>
                          <a:latin typeface="+mn-ea"/>
                          <a:sym typeface="+mn-ea"/>
                        </a:rPr>
                        <a:t>活塞磨损、拉缸，</a:t>
                      </a:r>
                      <a:endParaRPr lang="zh-CN" sz="2000" b="1" spc="200" dirty="0">
                        <a:solidFill>
                          <a:srgbClr val="071F65"/>
                        </a:solidFill>
                        <a:uFillTx/>
                        <a:latin typeface="+mn-ea"/>
                      </a:endParaRPr>
                    </a:p>
                    <a:p>
                      <a:pPr algn="ctr" fontAlgn="auto">
                        <a:lnSpc>
                          <a:spcPct val="120000"/>
                        </a:lnSpc>
                        <a:spcBef>
                          <a:spcPts val="0"/>
                        </a:spcBef>
                        <a:spcAft>
                          <a:spcPts val="0"/>
                        </a:spcAft>
                        <a:buClrTx/>
                        <a:buSzTx/>
                        <a:buNone/>
                      </a:pPr>
                      <a:r>
                        <a:rPr lang="zh-CN" sz="2000" b="1" spc="200" dirty="0">
                          <a:solidFill>
                            <a:srgbClr val="071F65"/>
                          </a:solidFill>
                          <a:uFillTx/>
                          <a:latin typeface="+mn-ea"/>
                          <a:sym typeface="+mn-ea"/>
                        </a:rPr>
                        <a:t>维修费用</a:t>
                      </a:r>
                      <a:r>
                        <a:rPr lang="en-US" altLang="zh-CN" sz="2400" b="1" spc="200">
                          <a:solidFill>
                            <a:srgbClr val="C00000"/>
                          </a:solidFill>
                          <a:uFillTx/>
                          <a:latin typeface="+mn-ea"/>
                          <a:cs typeface="+mn-ea"/>
                          <a:sym typeface="+mn-ea"/>
                        </a:rPr>
                        <a:t>30-50</a:t>
                      </a:r>
                      <a:r>
                        <a:rPr lang="zh-CN" altLang="en-US" sz="2400" b="1" spc="200">
                          <a:solidFill>
                            <a:srgbClr val="C00000"/>
                          </a:solidFill>
                          <a:uFillTx/>
                          <a:latin typeface="+mn-ea"/>
                          <a:cs typeface="+mn-ea"/>
                          <a:sym typeface="+mn-ea"/>
                        </a:rPr>
                        <a:t>万</a:t>
                      </a:r>
                      <a:r>
                        <a:rPr lang="zh-CN" sz="2000" b="1" spc="200" dirty="0">
                          <a:solidFill>
                            <a:srgbClr val="071F65"/>
                          </a:solidFill>
                          <a:uFillTx/>
                          <a:latin typeface="+mn-ea"/>
                          <a:sym typeface="+mn-ea"/>
                        </a:rPr>
                        <a:t>元</a:t>
                      </a:r>
                      <a:endParaRPr lang="zh-CN" altLang="en-US" sz="2000" b="1" spc="200" dirty="0">
                        <a:solidFill>
                          <a:schemeClr val="tx1"/>
                        </a:solidFill>
                        <a:uFillTx/>
                        <a:latin typeface="+mn-ea"/>
                        <a:cs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indent="0" algn="ctr" fontAlgn="auto">
                        <a:lnSpc>
                          <a:spcPct val="120000"/>
                        </a:lnSpc>
                        <a:spcBef>
                          <a:spcPts val="0"/>
                        </a:spcBef>
                        <a:spcAft>
                          <a:spcPts val="0"/>
                        </a:spcAft>
                        <a:buNone/>
                      </a:pPr>
                      <a:r>
                        <a:rPr lang="zh-CN" altLang="en-US" sz="2400" b="1" spc="200" dirty="0">
                          <a:solidFill>
                            <a:srgbClr val="C00000"/>
                          </a:solidFill>
                          <a:uFillTx/>
                          <a:latin typeface="+mn-ea"/>
                          <a:sym typeface="+mn-ea"/>
                        </a:rPr>
                        <a:t>着火爆炸</a:t>
                      </a:r>
                      <a:endParaRPr lang="zh-CN" altLang="en-US" sz="2400" b="1" spc="200" dirty="0">
                        <a:solidFill>
                          <a:srgbClr val="C00000"/>
                        </a:solidFill>
                        <a:uFillTx/>
                        <a:latin typeface="+mn-ea"/>
                        <a:sym typeface="+mn-ea"/>
                      </a:endParaRPr>
                    </a:p>
                    <a:p>
                      <a:pPr indent="0" algn="ctr" fontAlgn="auto">
                        <a:lnSpc>
                          <a:spcPct val="120000"/>
                        </a:lnSpc>
                        <a:spcBef>
                          <a:spcPts val="0"/>
                        </a:spcBef>
                        <a:spcAft>
                          <a:spcPts val="0"/>
                        </a:spcAft>
                        <a:buNone/>
                      </a:pPr>
                      <a:r>
                        <a:rPr lang="zh-CN" sz="2000" b="1" spc="200" dirty="0">
                          <a:solidFill>
                            <a:srgbClr val="071F65"/>
                          </a:solidFill>
                          <a:uFillTx/>
                          <a:latin typeface="+mn-ea"/>
                          <a:sym typeface="+mn-ea"/>
                        </a:rPr>
                        <a:t>恶性事故</a:t>
                      </a:r>
                      <a:endParaRPr lang="zh-CN" altLang="en-US" sz="2000" b="1" spc="200" dirty="0">
                        <a:solidFill>
                          <a:schemeClr val="tx1"/>
                        </a:solidFill>
                        <a:uFillTx/>
                        <a:latin typeface="+mn-ea"/>
                        <a:sym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r>
              <a:tr h="654050">
                <a:tc>
                  <a:txBody>
                    <a:bodyPr/>
                    <a:p>
                      <a:pPr algn="ctr" fontAlgn="auto">
                        <a:lnSpc>
                          <a:spcPct val="120000"/>
                        </a:lnSpc>
                        <a:spcBef>
                          <a:spcPts val="0"/>
                        </a:spcBef>
                        <a:spcAft>
                          <a:spcPts val="0"/>
                        </a:spcAft>
                        <a:buClrTx/>
                        <a:buSzTx/>
                        <a:buFontTx/>
                        <a:buNone/>
                      </a:pPr>
                      <a:r>
                        <a:rPr lang="zh-CN" sz="2000" b="1" spc="200" dirty="0">
                          <a:solidFill>
                            <a:srgbClr val="071F65"/>
                          </a:solidFill>
                          <a:uFillTx/>
                          <a:latin typeface="+mn-ea"/>
                        </a:rPr>
                        <a:t>活塞杆紧固件松动</a:t>
                      </a:r>
                      <a:endParaRPr lang="zh-CN" sz="2000" b="1" spc="200" dirty="0">
                        <a:solidFill>
                          <a:srgbClr val="071F65"/>
                        </a:solidFill>
                        <a:uFillTx/>
                        <a:latin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algn="ctr" fontAlgn="auto">
                        <a:lnSpc>
                          <a:spcPct val="120000"/>
                        </a:lnSpc>
                        <a:spcBef>
                          <a:spcPts val="0"/>
                        </a:spcBef>
                        <a:spcAft>
                          <a:spcPts val="0"/>
                        </a:spcAft>
                        <a:buClrTx/>
                        <a:buSzTx/>
                        <a:buNone/>
                      </a:pPr>
                      <a:r>
                        <a:rPr lang="zh-CN" sz="2000" b="1" spc="200" dirty="0">
                          <a:solidFill>
                            <a:srgbClr val="071F65"/>
                          </a:solidFill>
                          <a:uFillTx/>
                          <a:latin typeface="+mn-ea"/>
                          <a:sym typeface="+mn-ea"/>
                        </a:rPr>
                        <a:t>更换紧固件</a:t>
                      </a:r>
                      <a:endParaRPr lang="zh-CN" sz="2000" b="1" spc="200" dirty="0">
                        <a:solidFill>
                          <a:srgbClr val="071F65"/>
                        </a:solidFill>
                        <a:uFillTx/>
                        <a:latin typeface="+mn-ea"/>
                      </a:endParaRPr>
                    </a:p>
                    <a:p>
                      <a:pPr algn="ctr" fontAlgn="auto">
                        <a:lnSpc>
                          <a:spcPct val="120000"/>
                        </a:lnSpc>
                        <a:spcBef>
                          <a:spcPts val="0"/>
                        </a:spcBef>
                        <a:spcAft>
                          <a:spcPts val="0"/>
                        </a:spcAft>
                        <a:buClrTx/>
                        <a:buSzTx/>
                        <a:buNone/>
                      </a:pPr>
                      <a:r>
                        <a:rPr lang="zh-CN" sz="2000" b="1" spc="200" dirty="0">
                          <a:solidFill>
                            <a:srgbClr val="071F65"/>
                          </a:solidFill>
                          <a:uFillTx/>
                          <a:latin typeface="+mn-ea"/>
                          <a:sym typeface="+mn-ea"/>
                        </a:rPr>
                        <a:t>维修费用</a:t>
                      </a:r>
                      <a:r>
                        <a:rPr lang="zh-CN" altLang="en-US" sz="2400" b="1" spc="200">
                          <a:solidFill>
                            <a:srgbClr val="00762F"/>
                          </a:solidFill>
                          <a:uFillTx/>
                          <a:latin typeface="+mn-ea"/>
                          <a:cs typeface="+mn-ea"/>
                          <a:sym typeface="+mn-ea"/>
                        </a:rPr>
                        <a:t>小于3</a:t>
                      </a:r>
                      <a:r>
                        <a:rPr lang="zh-CN" altLang="en-US" sz="2400" b="1" spc="200">
                          <a:solidFill>
                            <a:srgbClr val="00762F"/>
                          </a:solidFill>
                          <a:uFillTx/>
                          <a:latin typeface="+mn-ea"/>
                          <a:cs typeface="+mn-ea"/>
                          <a:sym typeface="+mn-ea"/>
                        </a:rPr>
                        <a:t>万</a:t>
                      </a:r>
                      <a:r>
                        <a:rPr lang="zh-CN" altLang="en-US" sz="2000" b="1" spc="200">
                          <a:uFillTx/>
                          <a:latin typeface="+mn-ea"/>
                          <a:cs typeface="+mn-ea"/>
                          <a:sym typeface="+mn-ea"/>
                        </a:rPr>
                        <a:t>元</a:t>
                      </a:r>
                      <a:endParaRPr lang="en-US" altLang="en-US" sz="2000" b="1" spc="200">
                        <a:solidFill>
                          <a:schemeClr val="tx1"/>
                        </a:solidFill>
                        <a:uFillTx/>
                        <a:latin typeface="+mn-ea"/>
                        <a:cs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indent="0" algn="ctr" fontAlgn="auto">
                        <a:lnSpc>
                          <a:spcPct val="120000"/>
                        </a:lnSpc>
                        <a:spcBef>
                          <a:spcPts val="0"/>
                        </a:spcBef>
                        <a:spcAft>
                          <a:spcPts val="0"/>
                        </a:spcAft>
                        <a:buNone/>
                      </a:pPr>
                      <a:r>
                        <a:rPr lang="zh-CN" sz="2000" b="1" spc="200" dirty="0">
                          <a:solidFill>
                            <a:srgbClr val="071F65"/>
                          </a:solidFill>
                          <a:uFillTx/>
                          <a:latin typeface="+mn-ea"/>
                          <a:sym typeface="+mn-ea"/>
                        </a:rPr>
                        <a:t>活塞杆断裂、撞缸，</a:t>
                      </a:r>
                      <a:endParaRPr lang="zh-CN" sz="2000" b="1" spc="200" dirty="0">
                        <a:solidFill>
                          <a:srgbClr val="071F65"/>
                        </a:solidFill>
                        <a:uFillTx/>
                        <a:latin typeface="+mn-ea"/>
                      </a:endParaRPr>
                    </a:p>
                    <a:p>
                      <a:pPr indent="0" algn="ctr" fontAlgn="auto">
                        <a:lnSpc>
                          <a:spcPct val="120000"/>
                        </a:lnSpc>
                        <a:spcBef>
                          <a:spcPts val="0"/>
                        </a:spcBef>
                        <a:spcAft>
                          <a:spcPts val="0"/>
                        </a:spcAft>
                        <a:buNone/>
                      </a:pPr>
                      <a:r>
                        <a:rPr lang="zh-CN" sz="2000" b="1" spc="200" dirty="0">
                          <a:solidFill>
                            <a:srgbClr val="071F65"/>
                          </a:solidFill>
                          <a:uFillTx/>
                          <a:latin typeface="+mn-ea"/>
                          <a:sym typeface="+mn-ea"/>
                        </a:rPr>
                        <a:t>维修费用</a:t>
                      </a:r>
                      <a:r>
                        <a:rPr lang="zh-CN" altLang="en-US" sz="2400" b="1" spc="200">
                          <a:solidFill>
                            <a:srgbClr val="C00000"/>
                          </a:solidFill>
                          <a:uFillTx/>
                          <a:latin typeface="+mn-ea"/>
                          <a:cs typeface="+mn-ea"/>
                          <a:sym typeface="+mn-ea"/>
                        </a:rPr>
                        <a:t>超过</a:t>
                      </a:r>
                      <a:r>
                        <a:rPr lang="en-US" altLang="zh-CN" sz="2400" b="1" spc="200">
                          <a:solidFill>
                            <a:srgbClr val="C00000"/>
                          </a:solidFill>
                          <a:uFillTx/>
                          <a:latin typeface="+mn-ea"/>
                          <a:cs typeface="+mn-ea"/>
                          <a:sym typeface="+mn-ea"/>
                        </a:rPr>
                        <a:t>50</a:t>
                      </a:r>
                      <a:r>
                        <a:rPr lang="zh-CN" altLang="en-US" sz="2400" b="1" spc="200">
                          <a:solidFill>
                            <a:srgbClr val="C00000"/>
                          </a:solidFill>
                          <a:uFillTx/>
                          <a:latin typeface="+mn-ea"/>
                          <a:cs typeface="+mn-ea"/>
                          <a:sym typeface="+mn-ea"/>
                        </a:rPr>
                        <a:t>万</a:t>
                      </a:r>
                      <a:r>
                        <a:rPr lang="zh-CN" sz="2000" b="1" spc="200" dirty="0">
                          <a:solidFill>
                            <a:srgbClr val="071F65"/>
                          </a:solidFill>
                          <a:uFillTx/>
                          <a:latin typeface="+mn-ea"/>
                          <a:sym typeface="+mn-ea"/>
                        </a:rPr>
                        <a:t>元</a:t>
                      </a:r>
                      <a:endParaRPr lang="zh-CN" altLang="en-US" sz="2000" b="1" spc="200" dirty="0">
                        <a:solidFill>
                          <a:schemeClr val="tx1"/>
                        </a:solidFill>
                        <a:uFillTx/>
                        <a:latin typeface="+mn-ea"/>
                        <a:cs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indent="0" algn="ctr" fontAlgn="auto">
                        <a:lnSpc>
                          <a:spcPct val="120000"/>
                        </a:lnSpc>
                        <a:spcBef>
                          <a:spcPts val="0"/>
                        </a:spcBef>
                        <a:spcAft>
                          <a:spcPts val="0"/>
                        </a:spcAft>
                        <a:buNone/>
                      </a:pPr>
                      <a:r>
                        <a:rPr lang="zh-CN" altLang="en-US" sz="2400" b="1" spc="200" dirty="0">
                          <a:solidFill>
                            <a:srgbClr val="C00000"/>
                          </a:solidFill>
                          <a:uFillTx/>
                          <a:latin typeface="+mn-ea"/>
                          <a:sym typeface="+mn-ea"/>
                        </a:rPr>
                        <a:t>着火爆炸</a:t>
                      </a:r>
                      <a:endParaRPr lang="zh-CN" altLang="en-US" sz="2400" b="1" spc="200" dirty="0">
                        <a:solidFill>
                          <a:srgbClr val="C00000"/>
                        </a:solidFill>
                        <a:uFillTx/>
                        <a:latin typeface="+mn-ea"/>
                        <a:sym typeface="+mn-ea"/>
                      </a:endParaRPr>
                    </a:p>
                    <a:p>
                      <a:pPr indent="0" algn="ctr" fontAlgn="auto">
                        <a:lnSpc>
                          <a:spcPct val="120000"/>
                        </a:lnSpc>
                        <a:spcBef>
                          <a:spcPts val="0"/>
                        </a:spcBef>
                        <a:spcAft>
                          <a:spcPts val="0"/>
                        </a:spcAft>
                        <a:buNone/>
                      </a:pPr>
                      <a:r>
                        <a:rPr lang="zh-CN" sz="2000" b="1" spc="200" dirty="0">
                          <a:solidFill>
                            <a:srgbClr val="071F65"/>
                          </a:solidFill>
                          <a:uFillTx/>
                          <a:latin typeface="+mn-ea"/>
                          <a:sym typeface="+mn-ea"/>
                        </a:rPr>
                        <a:t>恶性事故</a:t>
                      </a:r>
                      <a:endParaRPr lang="zh-CN" altLang="en-US" sz="2000" b="1" spc="200" dirty="0">
                        <a:solidFill>
                          <a:schemeClr val="tx1"/>
                        </a:solidFill>
                        <a:uFillTx/>
                        <a:latin typeface="+mn-ea"/>
                        <a:sym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r>
              <a:tr h="899795">
                <a:tc>
                  <a:txBody>
                    <a:bodyPr/>
                    <a:p>
                      <a:pPr algn="ctr" fontAlgn="auto">
                        <a:lnSpc>
                          <a:spcPct val="120000"/>
                        </a:lnSpc>
                        <a:spcBef>
                          <a:spcPts val="0"/>
                        </a:spcBef>
                        <a:spcAft>
                          <a:spcPts val="0"/>
                        </a:spcAft>
                        <a:buClrTx/>
                        <a:buSzTx/>
                        <a:buFontTx/>
                        <a:buNone/>
                      </a:pPr>
                      <a:r>
                        <a:rPr lang="zh-CN" sz="2000" b="1" spc="200" dirty="0">
                          <a:solidFill>
                            <a:srgbClr val="071F65"/>
                          </a:solidFill>
                          <a:uFillTx/>
                          <a:latin typeface="+mn-ea"/>
                        </a:rPr>
                        <a:t>连杆大小头瓦磨损</a:t>
                      </a:r>
                      <a:endParaRPr lang="zh-CN" sz="2000" b="1" spc="200" dirty="0">
                        <a:solidFill>
                          <a:srgbClr val="071F65"/>
                        </a:solidFill>
                        <a:uFillTx/>
                        <a:latin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algn="ctr" fontAlgn="auto">
                        <a:lnSpc>
                          <a:spcPct val="120000"/>
                        </a:lnSpc>
                        <a:spcBef>
                          <a:spcPts val="0"/>
                        </a:spcBef>
                        <a:spcAft>
                          <a:spcPts val="0"/>
                        </a:spcAft>
                        <a:buClrTx/>
                        <a:buSzTx/>
                        <a:buNone/>
                      </a:pPr>
                      <a:r>
                        <a:rPr lang="zh-CN" sz="2000" b="1" spc="200" dirty="0">
                          <a:solidFill>
                            <a:srgbClr val="071F65"/>
                          </a:solidFill>
                          <a:uFillTx/>
                          <a:latin typeface="+mn-ea"/>
                          <a:sym typeface="+mn-ea"/>
                        </a:rPr>
                        <a:t>更换连杆瓦</a:t>
                      </a:r>
                      <a:endParaRPr lang="zh-CN" sz="2000" b="1" spc="200" dirty="0">
                        <a:solidFill>
                          <a:srgbClr val="071F65"/>
                        </a:solidFill>
                        <a:uFillTx/>
                        <a:latin typeface="+mn-ea"/>
                        <a:sym typeface="+mn-ea"/>
                      </a:endParaRPr>
                    </a:p>
                    <a:p>
                      <a:pPr algn="ctr" fontAlgn="auto">
                        <a:lnSpc>
                          <a:spcPct val="120000"/>
                        </a:lnSpc>
                        <a:spcBef>
                          <a:spcPts val="0"/>
                        </a:spcBef>
                        <a:spcAft>
                          <a:spcPts val="0"/>
                        </a:spcAft>
                        <a:buClrTx/>
                        <a:buSzTx/>
                        <a:buNone/>
                      </a:pPr>
                      <a:r>
                        <a:rPr lang="zh-CN" sz="2000" b="1" spc="200" dirty="0">
                          <a:solidFill>
                            <a:srgbClr val="071F65"/>
                          </a:solidFill>
                          <a:uFillTx/>
                          <a:latin typeface="+mn-ea"/>
                          <a:sym typeface="+mn-ea"/>
                        </a:rPr>
                        <a:t>维修费用</a:t>
                      </a:r>
                      <a:r>
                        <a:rPr lang="zh-CN" altLang="en-US" sz="2400" b="1" spc="200">
                          <a:solidFill>
                            <a:srgbClr val="00762F"/>
                          </a:solidFill>
                          <a:uFillTx/>
                          <a:latin typeface="+mn-ea"/>
                          <a:cs typeface="+mn-ea"/>
                          <a:sym typeface="+mn-ea"/>
                        </a:rPr>
                        <a:t>小于3万</a:t>
                      </a:r>
                      <a:r>
                        <a:rPr lang="zh-CN" altLang="en-US" sz="2000" b="1" spc="200">
                          <a:uFillTx/>
                          <a:latin typeface="+mn-ea"/>
                          <a:cs typeface="+mn-ea"/>
                          <a:sym typeface="+mn-ea"/>
                        </a:rPr>
                        <a:t>元</a:t>
                      </a:r>
                      <a:endParaRPr lang="en-US" altLang="en-US" sz="2000" b="1" spc="200" dirty="0">
                        <a:solidFill>
                          <a:schemeClr val="tx1"/>
                        </a:solidFill>
                        <a:uFillTx/>
                        <a:latin typeface="+mn-ea"/>
                        <a:cs typeface="+mn-ea"/>
                        <a:sym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indent="0" algn="ctr" fontAlgn="auto">
                        <a:lnSpc>
                          <a:spcPct val="120000"/>
                        </a:lnSpc>
                        <a:spcBef>
                          <a:spcPts val="0"/>
                        </a:spcBef>
                        <a:spcAft>
                          <a:spcPts val="0"/>
                        </a:spcAft>
                        <a:buNone/>
                      </a:pPr>
                      <a:r>
                        <a:rPr lang="zh-CN" sz="2000" b="1" spc="200" dirty="0">
                          <a:solidFill>
                            <a:srgbClr val="071F65"/>
                          </a:solidFill>
                          <a:uFillTx/>
                          <a:latin typeface="+mn-ea"/>
                          <a:sym typeface="+mn-ea"/>
                        </a:rPr>
                        <a:t>连杆螺栓断裂、撞缸、曲轴磨损，</a:t>
                      </a:r>
                      <a:endParaRPr lang="zh-CN" sz="2000" b="1" spc="200" dirty="0">
                        <a:solidFill>
                          <a:srgbClr val="071F65"/>
                        </a:solidFill>
                        <a:uFillTx/>
                        <a:latin typeface="+mn-ea"/>
                      </a:endParaRPr>
                    </a:p>
                    <a:p>
                      <a:pPr indent="0" algn="ctr" fontAlgn="auto">
                        <a:lnSpc>
                          <a:spcPct val="120000"/>
                        </a:lnSpc>
                        <a:spcBef>
                          <a:spcPts val="0"/>
                        </a:spcBef>
                        <a:spcAft>
                          <a:spcPts val="0"/>
                        </a:spcAft>
                        <a:buNone/>
                      </a:pPr>
                      <a:r>
                        <a:rPr lang="zh-CN" sz="2000" b="1" spc="200" dirty="0">
                          <a:solidFill>
                            <a:srgbClr val="071F65"/>
                          </a:solidFill>
                          <a:uFillTx/>
                          <a:latin typeface="+mn-ea"/>
                          <a:sym typeface="+mn-ea"/>
                        </a:rPr>
                        <a:t>维修费用</a:t>
                      </a:r>
                      <a:r>
                        <a:rPr lang="zh-CN" altLang="en-US" sz="2400" b="1" spc="200">
                          <a:solidFill>
                            <a:srgbClr val="C00000"/>
                          </a:solidFill>
                          <a:uFillTx/>
                          <a:latin typeface="+mn-ea"/>
                          <a:cs typeface="+mn-ea"/>
                          <a:sym typeface="+mn-ea"/>
                        </a:rPr>
                        <a:t>超过</a:t>
                      </a:r>
                      <a:r>
                        <a:rPr lang="en-US" altLang="zh-CN" sz="2400" b="1" spc="200">
                          <a:solidFill>
                            <a:srgbClr val="C00000"/>
                          </a:solidFill>
                          <a:uFillTx/>
                          <a:latin typeface="+mn-ea"/>
                          <a:cs typeface="+mn-ea"/>
                          <a:sym typeface="+mn-ea"/>
                        </a:rPr>
                        <a:t>100</a:t>
                      </a:r>
                      <a:r>
                        <a:rPr lang="zh-CN" altLang="en-US" sz="2400" b="1" spc="200">
                          <a:solidFill>
                            <a:srgbClr val="C00000"/>
                          </a:solidFill>
                          <a:uFillTx/>
                          <a:latin typeface="+mn-ea"/>
                          <a:cs typeface="+mn-ea"/>
                          <a:sym typeface="+mn-ea"/>
                        </a:rPr>
                        <a:t>万</a:t>
                      </a:r>
                      <a:r>
                        <a:rPr lang="zh-CN" sz="2000" b="1" spc="200" dirty="0">
                          <a:solidFill>
                            <a:srgbClr val="071F65"/>
                          </a:solidFill>
                          <a:uFillTx/>
                          <a:latin typeface="+mn-ea"/>
                          <a:sym typeface="+mn-ea"/>
                        </a:rPr>
                        <a:t>元</a:t>
                      </a:r>
                      <a:endParaRPr lang="en-US" altLang="en-US" sz="2000" b="1" spc="200">
                        <a:solidFill>
                          <a:schemeClr val="tx1"/>
                        </a:solidFill>
                        <a:uFillTx/>
                        <a:latin typeface="+mn-ea"/>
                        <a:cs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c>
                  <a:txBody>
                    <a:bodyPr/>
                    <a:p>
                      <a:pPr indent="0" algn="ctr" fontAlgn="auto">
                        <a:lnSpc>
                          <a:spcPct val="120000"/>
                        </a:lnSpc>
                        <a:spcBef>
                          <a:spcPts val="0"/>
                        </a:spcBef>
                        <a:spcAft>
                          <a:spcPts val="0"/>
                        </a:spcAft>
                        <a:buNone/>
                      </a:pPr>
                      <a:r>
                        <a:rPr lang="zh-CN" altLang="en-US" sz="2400" b="1" spc="200" dirty="0">
                          <a:solidFill>
                            <a:srgbClr val="C00000"/>
                          </a:solidFill>
                          <a:uFillTx/>
                          <a:latin typeface="+mn-ea"/>
                          <a:sym typeface="+mn-ea"/>
                        </a:rPr>
                        <a:t>着火爆炸</a:t>
                      </a:r>
                      <a:endParaRPr lang="zh-CN" altLang="en-US" sz="2400" b="1" spc="200" dirty="0">
                        <a:solidFill>
                          <a:srgbClr val="C00000"/>
                        </a:solidFill>
                        <a:uFillTx/>
                        <a:latin typeface="+mn-ea"/>
                        <a:sym typeface="+mn-ea"/>
                      </a:endParaRPr>
                    </a:p>
                    <a:p>
                      <a:pPr indent="0" algn="ctr" fontAlgn="auto">
                        <a:lnSpc>
                          <a:spcPct val="120000"/>
                        </a:lnSpc>
                        <a:spcBef>
                          <a:spcPts val="0"/>
                        </a:spcBef>
                        <a:spcAft>
                          <a:spcPts val="0"/>
                        </a:spcAft>
                        <a:buNone/>
                      </a:pPr>
                      <a:r>
                        <a:rPr lang="zh-CN" sz="2000" b="1" spc="200" dirty="0">
                          <a:solidFill>
                            <a:srgbClr val="071F65"/>
                          </a:solidFill>
                          <a:uFillTx/>
                          <a:latin typeface="+mn-ea"/>
                          <a:sym typeface="+mn-ea"/>
                        </a:rPr>
                        <a:t>恶性事故</a:t>
                      </a:r>
                      <a:endParaRPr lang="zh-CN" altLang="en-US" sz="2000" b="1" spc="200" dirty="0">
                        <a:solidFill>
                          <a:schemeClr val="tx1"/>
                        </a:solidFill>
                        <a:uFillTx/>
                        <a:latin typeface="+mn-ea"/>
                        <a:cs typeface="微软雅黑" panose="020B0503020204020204" charset="-122"/>
                        <a:sym typeface="+mn-ea"/>
                      </a:endParaRPr>
                    </a:p>
                  </a:txBody>
                  <a:tcPr marL="88900" marR="88900" marT="47625" marB="47625"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B6CDF">
                        <a:alpha val="21000"/>
                      </a:srgbClr>
                    </a:solidFill>
                  </a:tcPr>
                </a:tc>
              </a:tr>
            </a:tbl>
          </a:graphicData>
        </a:graphic>
      </p:graphicFrame>
      <p:sp>
        <p:nvSpPr>
          <p:cNvPr id="7" name="textbox 38"/>
          <p:cNvSpPr/>
          <p:nvPr>
            <p:custDataLst>
              <p:tags r:id="rId104"/>
            </p:custDataLst>
          </p:nvPr>
        </p:nvSpPr>
        <p:spPr>
          <a:xfrm>
            <a:off x="8293100" y="6458585"/>
            <a:ext cx="3739515" cy="450850"/>
          </a:xfrm>
          <a:prstGeom prst="rect">
            <a:avLst/>
          </a:prstGeom>
        </p:spPr>
        <p:txBody>
          <a:bodyPr vert="horz" wrap="square" lIns="0" tIns="0" rIns="0" bIns="0"/>
          <a:p>
            <a:pPr algn="l" rtl="0" eaLnBrk="0">
              <a:lnSpc>
                <a:spcPct val="85000"/>
              </a:lnSpc>
            </a:pPr>
            <a:r>
              <a:rPr lang="en-US" altLang="zh-CN"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 仅以滚动轴承故障为例 </a:t>
            </a:r>
            <a:endParaRPr lang="en-US" altLang="zh-CN"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
          <p:cNvPicPr>
            <a:picLocks noChangeAspect="1"/>
          </p:cNvPicPr>
          <p:nvPr/>
        </p:nvPicPr>
        <p:blipFill>
          <a:blip r:embed="rId4"/>
          <a:srcRect l="12536" t="24176" r="54661" b="25526"/>
          <a:stretch>
            <a:fillRect/>
          </a:stretch>
        </p:blipFill>
        <p:spPr>
          <a:xfrm>
            <a:off x="0" y="635"/>
            <a:ext cx="12192000" cy="6857365"/>
          </a:xfrm>
          <a:prstGeom prst="rect">
            <a:avLst/>
          </a:prstGeom>
        </p:spPr>
      </p:pic>
      <p:sp>
        <p:nvSpPr>
          <p:cNvPr id="8" name="矩形 7"/>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0" y="635"/>
            <a:ext cx="12192635" cy="68586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9" name="组合 38"/>
          <p:cNvGrpSpPr/>
          <p:nvPr/>
        </p:nvGrpSpPr>
        <p:grpSpPr>
          <a:xfrm>
            <a:off x="429895" y="401320"/>
            <a:ext cx="544830" cy="390525"/>
            <a:chOff x="243" y="562"/>
            <a:chExt cx="858" cy="615"/>
          </a:xfrm>
        </p:grpSpPr>
        <p:sp>
          <p:nvSpPr>
            <p:cNvPr id="41" name="圆角矩形 40"/>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42" name="圆角矩形 41"/>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40"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5"/>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6"/>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7"/>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8"/>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9"/>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10"/>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11"/>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2"/>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3"/>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4"/>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5"/>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6"/>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7"/>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8"/>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9"/>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20"/>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21"/>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2"/>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3"/>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4"/>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5"/>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6"/>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7"/>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8"/>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9"/>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1" name="íś1îḑê"/>
              <p:cNvSpPr/>
              <p:nvPr>
                <p:custDataLst>
                  <p:tags r:id="rId30"/>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31"/>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2"/>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3"/>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4"/>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5"/>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6"/>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7"/>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9" name="îSľíḍè"/>
              <p:cNvSpPr/>
              <p:nvPr>
                <p:custDataLst>
                  <p:tags r:id="rId38"/>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9"/>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40"/>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41"/>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42"/>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43"/>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4"/>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5"/>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6"/>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7"/>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8"/>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9"/>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50"/>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51"/>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2"/>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3"/>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4"/>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5"/>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iŝļïḍè"/>
              <p:cNvSpPr/>
              <p:nvPr>
                <p:custDataLst>
                  <p:tags r:id="rId56"/>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7"/>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8"/>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9"/>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60"/>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61"/>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2"/>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3"/>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4"/>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5"/>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6"/>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7"/>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8"/>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9"/>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70"/>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71"/>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2"/>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3"/>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4"/>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5"/>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6"/>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7"/>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8"/>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9"/>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80"/>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81"/>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2"/>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3"/>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4"/>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5"/>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6"/>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7"/>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8"/>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9"/>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90"/>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91"/>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2"/>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3"/>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4"/>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5"/>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6"/>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7"/>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8"/>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9"/>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100"/>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101"/>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2"/>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3"/>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4"/>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18" name="文本框 17"/>
          <p:cNvSpPr txBox="1"/>
          <p:nvPr/>
        </p:nvSpPr>
        <p:spPr>
          <a:xfrm>
            <a:off x="1137920" y="313055"/>
            <a:ext cx="191960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项目</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背景</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27" name="textbox 38"/>
          <p:cNvSpPr/>
          <p:nvPr>
            <p:custDataLst>
              <p:tags r:id="rId105"/>
            </p:custDataLst>
          </p:nvPr>
        </p:nvSpPr>
        <p:spPr>
          <a:xfrm>
            <a:off x="913765" y="1002665"/>
            <a:ext cx="10810240" cy="1139825"/>
          </a:xfrm>
          <a:prstGeom prst="rect">
            <a:avLst/>
          </a:prstGeom>
        </p:spPr>
        <p:txBody>
          <a:bodyPr vert="horz" wrap="square" lIns="0" tIns="0" rIns="0" bIns="0"/>
          <a:p>
            <a:pPr indent="0" algn="l" rtl="0" eaLnBrk="0" fontAlgn="auto">
              <a:lnSpc>
                <a:spcPct val="120000"/>
              </a:lnSpc>
            </a:pPr>
            <a:r>
              <a:rPr lang="zh-CN" altLang="en-US" sz="24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设备故障预诊与健康管理</a:t>
            </a:r>
            <a:r>
              <a:rPr lang="zh-CN" altLang="en-US" sz="24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系统对于企业的意义：</a:t>
            </a:r>
            <a:endParaRPr lang="zh-CN" altLang="en-US" sz="24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endParaRPr>
          </a:p>
          <a:p>
            <a:pPr indent="0" algn="l" rtl="0" eaLnBrk="0" fontAlgn="auto">
              <a:lnSpc>
                <a:spcPct val="120000"/>
              </a:lnSpc>
            </a:pPr>
            <a:r>
              <a:rPr lang="zh-CN" altLang="en-US" sz="24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事故发生率</a:t>
            </a:r>
            <a:r>
              <a:rPr lang="en-US" altLang="zh-CN" sz="24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a:t>
            </a:r>
            <a:r>
              <a:rPr lang="zh-CN" alt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降低</a:t>
            </a:r>
            <a:r>
              <a:rPr lang="en-US" altLang="zh-CN"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75%</a:t>
            </a:r>
            <a:r>
              <a:rPr lang="en-US" altLang="zh-CN" sz="24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r>
              <a:rPr lang="zh-CN" altLang="en-US" sz="24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a:t>
            </a:r>
            <a:r>
              <a:rPr lang="zh-CN" altLang="en-US" sz="24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维修费用</a:t>
            </a:r>
            <a:r>
              <a:rPr lang="en-US" altLang="zh-CN" sz="24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a:t>
            </a:r>
            <a:r>
              <a:rPr lang="zh-CN" alt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sym typeface="+mn-ea"/>
              </a:rPr>
              <a:t>减少</a:t>
            </a:r>
            <a:r>
              <a:rPr lang="en-US" altLang="zh-CN"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sym typeface="+mn-ea"/>
              </a:rPr>
              <a:t>25%</a:t>
            </a:r>
            <a:r>
              <a:rPr lang="zh-CN" alt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sym typeface="+mn-ea"/>
              </a:rPr>
              <a:t>至</a:t>
            </a:r>
            <a:r>
              <a:rPr lang="en-US" altLang="zh-CN"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sym typeface="+mn-ea"/>
              </a:rPr>
              <a:t>50%</a:t>
            </a:r>
            <a:r>
              <a:rPr lang="zh-CN" altLang="en-US" sz="24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,设备使用寿命延长</a:t>
            </a:r>
            <a:r>
              <a:rPr lang="en-US" altLang="zh-CN" sz="24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sym typeface="+mn-ea"/>
              </a:rPr>
              <a:t>:</a:t>
            </a:r>
            <a:r>
              <a:rPr lang="en-US" altLang="zh-CN"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sym typeface="+mn-ea"/>
              </a:rPr>
              <a:t>25%</a:t>
            </a:r>
            <a:r>
              <a:rPr lang="en-US" altLang="zh-CN" sz="2800" b="1" kern="0" spc="-10" dirty="0">
                <a:solidFill>
                  <a:srgbClr val="FF0000">
                    <a:alpha val="100000"/>
                  </a:srgbClr>
                </a:solidFill>
                <a:latin typeface="微软雅黑" panose="020B0503020204020204" charset="-122"/>
                <a:ea typeface="微软雅黑" panose="020B0503020204020204" charset="-122"/>
                <a:cs typeface="微软雅黑" panose="020B0503020204020204" charset="-122"/>
                <a:sym typeface="+mn-ea"/>
              </a:rPr>
              <a:t> </a:t>
            </a:r>
            <a:endPar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7" name="textbox 38"/>
          <p:cNvSpPr/>
          <p:nvPr>
            <p:custDataLst>
              <p:tags r:id="rId106"/>
            </p:custDataLst>
          </p:nvPr>
        </p:nvSpPr>
        <p:spPr>
          <a:xfrm>
            <a:off x="8188325" y="6496685"/>
            <a:ext cx="3739515" cy="450850"/>
          </a:xfrm>
          <a:prstGeom prst="rect">
            <a:avLst/>
          </a:prstGeom>
        </p:spPr>
        <p:txBody>
          <a:bodyPr vert="horz" wrap="square" lIns="0" tIns="0" rIns="0" bIns="0"/>
          <a:p>
            <a:pPr algn="l" rtl="0" eaLnBrk="0">
              <a:lnSpc>
                <a:spcPct val="85000"/>
              </a:lnSpc>
            </a:pPr>
            <a:r>
              <a:rPr lang="en-US" altLang="zh-CN"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 仅以滚动轴承故障为例 </a:t>
            </a:r>
            <a:endParaRPr lang="en-US" altLang="zh-CN" sz="20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endParaRPr>
          </a:p>
        </p:txBody>
      </p:sp>
      <p:sp>
        <p:nvSpPr>
          <p:cNvPr id="4" name="textbox 38"/>
          <p:cNvSpPr/>
          <p:nvPr>
            <p:custDataLst>
              <p:tags r:id="rId107"/>
            </p:custDataLst>
          </p:nvPr>
        </p:nvSpPr>
        <p:spPr>
          <a:xfrm>
            <a:off x="5666105" y="2406015"/>
            <a:ext cx="6325870" cy="334645"/>
          </a:xfrm>
          <a:prstGeom prst="rect">
            <a:avLst/>
          </a:prstGeom>
        </p:spPr>
        <p:txBody>
          <a:bodyPr vert="horz" wrap="square" lIns="0" tIns="0" rIns="0" bIns="0"/>
          <a:p>
            <a:pPr algn="l" rtl="0" eaLnBrk="0">
              <a:lnSpc>
                <a:spcPct val="85000"/>
              </a:lnSpc>
            </a:pPr>
            <a:r>
              <a:rPr sz="4000" b="1" kern="0" spc="-10" dirty="0">
                <a:solidFill>
                  <a:srgbClr val="FF0000"/>
                </a:solidFill>
                <a:latin typeface="微软雅黑" panose="020B0503020204020204" charset="-122"/>
                <a:ea typeface="微软雅黑" panose="020B0503020204020204" charset="-122"/>
                <a:cs typeface="微软雅黑" panose="020B0503020204020204" charset="-122"/>
              </a:rPr>
              <a:t> </a:t>
            </a:r>
            <a:r>
              <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endPar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p>
            <a:pPr marL="12700" algn="l" rtl="0" eaLnBrk="0">
              <a:lnSpc>
                <a:spcPct val="97000"/>
              </a:lnSpc>
            </a:pPr>
            <a:endPar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p:txBody>
      </p:sp>
      <p:graphicFrame>
        <p:nvGraphicFramePr>
          <p:cNvPr id="6" name="图表 5" descr="7b0a202020202263686172745265734964223a20223230343735353238220a7d0a"/>
          <p:cNvGraphicFramePr/>
          <p:nvPr/>
        </p:nvGraphicFramePr>
        <p:xfrm>
          <a:off x="930910" y="3237865"/>
          <a:ext cx="3178800" cy="317881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1" name="图表 10" descr="7b0a202020202263686172745265734964223a20223230343735353238220a7d0a"/>
          <p:cNvGraphicFramePr/>
          <p:nvPr/>
        </p:nvGraphicFramePr>
        <p:xfrm>
          <a:off x="4571365" y="3237865"/>
          <a:ext cx="3178800" cy="31788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图表 11" descr="7b0a202020202263686172745265734964223a20223230343735353238220a7d0a"/>
          <p:cNvGraphicFramePr/>
          <p:nvPr/>
        </p:nvGraphicFramePr>
        <p:xfrm>
          <a:off x="8179435" y="3237865"/>
          <a:ext cx="3178800" cy="3178810"/>
        </p:xfrm>
        <a:graphic>
          <a:graphicData uri="http://schemas.openxmlformats.org/drawingml/2006/chart">
            <c:chart xmlns:c="http://schemas.openxmlformats.org/drawingml/2006/chart" xmlns:r="http://schemas.openxmlformats.org/officeDocument/2006/relationships" r:id="rId3"/>
          </a:graphicData>
        </a:graphic>
      </p:graphicFrame>
      <p:sp>
        <p:nvSpPr>
          <p:cNvPr id="13" name="圆角矩形 12"/>
          <p:cNvSpPr/>
          <p:nvPr/>
        </p:nvSpPr>
        <p:spPr>
          <a:xfrm>
            <a:off x="892810" y="2221865"/>
            <a:ext cx="1980000" cy="900000"/>
          </a:xfrm>
          <a:prstGeom prst="roundRect">
            <a:avLst/>
          </a:prstGeom>
          <a:solidFill>
            <a:srgbClr val="0D47A1"/>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圆角矩形 13"/>
          <p:cNvSpPr/>
          <p:nvPr/>
        </p:nvSpPr>
        <p:spPr>
          <a:xfrm>
            <a:off x="3035935" y="2221865"/>
            <a:ext cx="1980000" cy="900000"/>
          </a:xfrm>
          <a:prstGeom prst="roundRect">
            <a:avLst/>
          </a:prstGeom>
          <a:solidFill>
            <a:srgbClr val="0D47A1"/>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圆角矩形 14"/>
          <p:cNvSpPr/>
          <p:nvPr/>
        </p:nvSpPr>
        <p:spPr>
          <a:xfrm>
            <a:off x="5168900" y="2221865"/>
            <a:ext cx="1980000" cy="900000"/>
          </a:xfrm>
          <a:prstGeom prst="roundRect">
            <a:avLst/>
          </a:prstGeom>
          <a:solidFill>
            <a:srgbClr val="0D47A1"/>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圆角矩形 15"/>
          <p:cNvSpPr/>
          <p:nvPr/>
        </p:nvSpPr>
        <p:spPr>
          <a:xfrm>
            <a:off x="7308850" y="2221865"/>
            <a:ext cx="1980000" cy="900000"/>
          </a:xfrm>
          <a:prstGeom prst="roundRect">
            <a:avLst/>
          </a:prstGeom>
          <a:solidFill>
            <a:srgbClr val="0D47A1"/>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圆角矩形 16"/>
          <p:cNvSpPr/>
          <p:nvPr/>
        </p:nvSpPr>
        <p:spPr>
          <a:xfrm>
            <a:off x="9428480" y="2221865"/>
            <a:ext cx="1980000" cy="900000"/>
          </a:xfrm>
          <a:prstGeom prst="roundRect">
            <a:avLst/>
          </a:prstGeom>
          <a:solidFill>
            <a:srgbClr val="0D47A1"/>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992505" y="2210435"/>
            <a:ext cx="1804035" cy="829945"/>
          </a:xfrm>
          <a:prstGeom prst="rect">
            <a:avLst/>
          </a:prstGeom>
          <a:noFill/>
          <a:effectLst>
            <a:outerShdw blurRad="50800" dist="38100" dir="2700000" algn="tl" rotWithShape="0">
              <a:prstClr val="black">
                <a:alpha val="40000"/>
              </a:prstClr>
            </a:outerShdw>
          </a:effectLst>
        </p:spPr>
        <p:txBody>
          <a:bodyPr wrap="square" rtlCol="0" anchor="t">
            <a:spAutoFit/>
          </a:bodyPr>
          <a:p>
            <a:pPr indent="0" fontAlgn="auto">
              <a:lnSpc>
                <a:spcPct val="120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保障连续生产，</a:t>
            </a:r>
            <a:endPar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a:p>
            <a:pPr indent="0" fontAlgn="auto">
              <a:lnSpc>
                <a:spcPct val="120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提高生产效率。</a:t>
            </a:r>
            <a:endPar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3147060" y="2230755"/>
            <a:ext cx="1878330" cy="800100"/>
          </a:xfrm>
          <a:prstGeom prst="rect">
            <a:avLst/>
          </a:prstGeom>
          <a:noFill/>
          <a:effectLst>
            <a:outerShdw blurRad="50800" dist="38100" dir="2700000" algn="tl" rotWithShape="0">
              <a:prstClr val="black">
                <a:alpha val="40000"/>
              </a:prstClr>
            </a:outerShdw>
          </a:effectLst>
        </p:spPr>
        <p:txBody>
          <a:bodyPr wrap="square" rtlCol="0" anchor="t">
            <a:noAutofit/>
          </a:bodyPr>
          <a:p>
            <a:pPr indent="0" fontAlgn="auto">
              <a:lnSpc>
                <a:spcPct val="120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保障设备安全，</a:t>
            </a:r>
            <a:endPar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a:p>
            <a:pPr indent="0" fontAlgn="auto">
              <a:lnSpc>
                <a:spcPct val="120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延长设备寿命。</a:t>
            </a:r>
            <a:endPar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nvSpPr>
        <p:spPr>
          <a:xfrm>
            <a:off x="5279390" y="2229485"/>
            <a:ext cx="1969770" cy="829945"/>
          </a:xfrm>
          <a:prstGeom prst="rect">
            <a:avLst/>
          </a:prstGeom>
          <a:noFill/>
          <a:effectLst>
            <a:outerShdw blurRad="50800" dist="38100" dir="2700000" algn="tl" rotWithShape="0">
              <a:prstClr val="black">
                <a:alpha val="40000"/>
              </a:prstClr>
            </a:outerShdw>
          </a:effectLst>
        </p:spPr>
        <p:txBody>
          <a:bodyPr wrap="square" rtlCol="0" anchor="t">
            <a:spAutoFit/>
          </a:bodyPr>
          <a:p>
            <a:pPr indent="0" fontAlgn="auto">
              <a:lnSpc>
                <a:spcPct val="120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降低维护成本，</a:t>
            </a:r>
            <a:endPar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a:p>
            <a:pPr indent="0" fontAlgn="auto">
              <a:lnSpc>
                <a:spcPct val="120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保障企业效益。</a:t>
            </a:r>
            <a:endPar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2" name="文本框 21"/>
          <p:cNvSpPr txBox="1"/>
          <p:nvPr/>
        </p:nvSpPr>
        <p:spPr>
          <a:xfrm>
            <a:off x="7401560" y="2229485"/>
            <a:ext cx="1966595" cy="829945"/>
          </a:xfrm>
          <a:prstGeom prst="rect">
            <a:avLst/>
          </a:prstGeom>
          <a:noFill/>
          <a:effectLst>
            <a:outerShdw blurRad="50800" dist="38100" dir="2700000" algn="tl" rotWithShape="0">
              <a:prstClr val="black">
                <a:alpha val="40000"/>
              </a:prstClr>
            </a:outerShdw>
          </a:effectLst>
        </p:spPr>
        <p:txBody>
          <a:bodyPr wrap="square" rtlCol="0" anchor="t">
            <a:spAutoFit/>
          </a:bodyPr>
          <a:p>
            <a:pPr indent="0" algn="ctr" fontAlgn="auto">
              <a:lnSpc>
                <a:spcPct val="120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建立故障数据库，</a:t>
            </a:r>
            <a:endPar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20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增强数据决策。</a:t>
            </a:r>
            <a:endPar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nvSpPr>
        <p:spPr>
          <a:xfrm>
            <a:off x="9531350" y="2240280"/>
            <a:ext cx="1792605" cy="696595"/>
          </a:xfrm>
          <a:prstGeom prst="rect">
            <a:avLst/>
          </a:prstGeom>
          <a:noFill/>
          <a:effectLst>
            <a:outerShdw blurRad="50800" dist="38100" dir="2700000" algn="tl" rotWithShape="0">
              <a:prstClr val="black">
                <a:alpha val="40000"/>
              </a:prstClr>
            </a:outerShdw>
          </a:effectLst>
        </p:spPr>
        <p:txBody>
          <a:bodyPr wrap="square" rtlCol="0" anchor="t">
            <a:noAutofit/>
          </a:bodyPr>
          <a:p>
            <a:pPr indent="0" fontAlgn="auto">
              <a:lnSpc>
                <a:spcPct val="120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避免恶性事故，</a:t>
            </a:r>
            <a:endPar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a:p>
            <a:pPr indent="0" fontAlgn="auto">
              <a:lnSpc>
                <a:spcPct val="120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保障安全生产。</a:t>
            </a:r>
            <a:endPar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0" y="-635"/>
            <a:ext cx="12192635" cy="68586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descr="年轻工人画像"/>
          <p:cNvPicPr>
            <a:picLocks noChangeAspect="1"/>
          </p:cNvPicPr>
          <p:nvPr>
            <p:custDataLst>
              <p:tags r:id="rId1"/>
            </p:custDataLst>
          </p:nvPr>
        </p:nvPicPr>
        <p:blipFill>
          <a:blip r:embed="rId2"/>
          <a:stretch>
            <a:fillRect/>
          </a:stretch>
        </p:blipFill>
        <p:spPr>
          <a:xfrm>
            <a:off x="4353560" y="1831975"/>
            <a:ext cx="3803015" cy="3178810"/>
          </a:xfrm>
          <a:prstGeom prst="chevron">
            <a:avLst>
              <a:gd name="adj" fmla="val 12884"/>
            </a:avLst>
          </a:prstGeom>
          <a:effectLst>
            <a:outerShdw blurRad="50800" dist="38100" dir="2700000" algn="tl" rotWithShape="0">
              <a:prstClr val="black">
                <a:alpha val="40000"/>
              </a:prstClr>
            </a:outerShdw>
          </a:effectLst>
        </p:spPr>
      </p:pic>
      <p:grpSp>
        <p:nvGrpSpPr>
          <p:cNvPr id="39" name="组合 38"/>
          <p:cNvGrpSpPr/>
          <p:nvPr/>
        </p:nvGrpSpPr>
        <p:grpSpPr>
          <a:xfrm>
            <a:off x="429895" y="401320"/>
            <a:ext cx="544830" cy="390525"/>
            <a:chOff x="243" y="562"/>
            <a:chExt cx="858" cy="615"/>
          </a:xfrm>
        </p:grpSpPr>
        <p:sp>
          <p:nvSpPr>
            <p:cNvPr id="41" name="圆角矩形 40"/>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42" name="圆角矩形 41"/>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40"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4"/>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5"/>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6"/>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7"/>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8"/>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9"/>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10"/>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11"/>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2"/>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3"/>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4"/>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5"/>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6"/>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7"/>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8"/>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19"/>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20"/>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21"/>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2"/>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3"/>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4"/>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5"/>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6"/>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7"/>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1" name="íś1îḑê"/>
              <p:cNvSpPr/>
              <p:nvPr>
                <p:custDataLst>
                  <p:tags r:id="rId28"/>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29"/>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30"/>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31"/>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2"/>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3"/>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4"/>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5"/>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9" name="îSľíḍè"/>
              <p:cNvSpPr/>
              <p:nvPr>
                <p:custDataLst>
                  <p:tags r:id="rId36"/>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7"/>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38"/>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39"/>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40"/>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41"/>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2"/>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3"/>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4"/>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5"/>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6"/>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7"/>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8"/>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49"/>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50"/>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51"/>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2"/>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3"/>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iŝļïḍè"/>
              <p:cNvSpPr/>
              <p:nvPr>
                <p:custDataLst>
                  <p:tags r:id="rId54"/>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5"/>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6"/>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7"/>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8"/>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59"/>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60"/>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61"/>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2"/>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3"/>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4"/>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5"/>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6"/>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7"/>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8"/>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69"/>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70"/>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71"/>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2"/>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3"/>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4"/>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5"/>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6"/>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7"/>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8"/>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79"/>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80"/>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81"/>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2"/>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3"/>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4"/>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5"/>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6"/>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7"/>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8"/>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89"/>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90"/>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91"/>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2"/>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3"/>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4"/>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5"/>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6"/>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7"/>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8"/>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99"/>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100"/>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101"/>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2"/>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18" name="文本框 17"/>
          <p:cNvSpPr txBox="1"/>
          <p:nvPr/>
        </p:nvSpPr>
        <p:spPr>
          <a:xfrm>
            <a:off x="1137920" y="313055"/>
            <a:ext cx="191960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行业</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痛点</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pic>
        <p:nvPicPr>
          <p:cNvPr id="3" name="图片 2"/>
          <p:cNvPicPr/>
          <p:nvPr>
            <p:custDataLst>
              <p:tags r:id="rId103"/>
            </p:custDataLst>
          </p:nvPr>
        </p:nvPicPr>
        <p:blipFill>
          <a:blip r:embed="rId104"/>
          <a:srcRect l="11789" t="79074" r="71839" b="5841"/>
          <a:stretch>
            <a:fillRect/>
          </a:stretch>
        </p:blipFill>
        <p:spPr>
          <a:xfrm>
            <a:off x="666750" y="1017905"/>
            <a:ext cx="1360805" cy="813435"/>
          </a:xfrm>
          <a:prstGeom prst="rect">
            <a:avLst/>
          </a:prstGeom>
        </p:spPr>
      </p:pic>
      <p:pic>
        <p:nvPicPr>
          <p:cNvPr id="4" name="图片 3" descr="微信图片_20240418010205"/>
          <p:cNvPicPr>
            <a:picLocks noChangeAspect="1"/>
          </p:cNvPicPr>
          <p:nvPr/>
        </p:nvPicPr>
        <p:blipFill>
          <a:blip r:embed="rId105"/>
          <a:srcRect r="47148"/>
          <a:stretch>
            <a:fillRect/>
          </a:stretch>
        </p:blipFill>
        <p:spPr>
          <a:xfrm>
            <a:off x="8025765" y="1831340"/>
            <a:ext cx="3803650" cy="3178810"/>
          </a:xfrm>
          <a:prstGeom prst="chevron">
            <a:avLst>
              <a:gd name="adj" fmla="val 12398"/>
            </a:avLst>
          </a:prstGeom>
          <a:effectLst>
            <a:outerShdw blurRad="50800" dist="38100" dir="2700000" algn="tl" rotWithShape="0">
              <a:prstClr val="black">
                <a:alpha val="40000"/>
              </a:prstClr>
            </a:outerShdw>
          </a:effectLst>
        </p:spPr>
      </p:pic>
      <p:sp>
        <p:nvSpPr>
          <p:cNvPr id="9" name="燕尾形 8"/>
          <p:cNvSpPr/>
          <p:nvPr/>
        </p:nvSpPr>
        <p:spPr>
          <a:xfrm>
            <a:off x="8045450" y="1831340"/>
            <a:ext cx="3783965" cy="3175000"/>
          </a:xfrm>
          <a:prstGeom prst="chevron">
            <a:avLst>
              <a:gd name="adj" fmla="val 11620"/>
            </a:avLst>
          </a:prstGeom>
          <a:solidFill>
            <a:srgbClr val="133049">
              <a:alpha val="47000"/>
            </a:srgb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textbox 38"/>
          <p:cNvSpPr/>
          <p:nvPr>
            <p:custDataLst>
              <p:tags r:id="rId106"/>
            </p:custDataLst>
          </p:nvPr>
        </p:nvSpPr>
        <p:spPr>
          <a:xfrm>
            <a:off x="8653780" y="2560320"/>
            <a:ext cx="3039110" cy="1721485"/>
          </a:xfrm>
          <a:prstGeom prst="rect">
            <a:avLst/>
          </a:prstGeom>
          <a:ln>
            <a:noFill/>
          </a:ln>
          <a:effectLst>
            <a:outerShdw blurRad="50800" dist="38100" dir="2700000" algn="tl" rotWithShape="0">
              <a:prstClr val="black">
                <a:alpha val="40000"/>
              </a:prstClr>
            </a:outerShdw>
          </a:effectLst>
        </p:spPr>
        <p:txBody>
          <a:bodyPr vert="horz" wrap="square" lIns="0" tIns="0" rIns="0" bIns="0"/>
          <a:p>
            <a:pPr algn="ctr" rtl="0" eaLnBrk="0">
              <a:lnSpc>
                <a:spcPct val="85000"/>
              </a:lnSpc>
            </a:pPr>
            <a:r>
              <a:rPr lang="zh-CN" altLang="en-US" sz="28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rPr>
              <a:t>行业壁垒</a:t>
            </a:r>
            <a:endParaRPr lang="zh-CN" altLang="en-US" sz="2800" b="1" kern="0" spc="-10" dirty="0">
              <a:solidFill>
                <a:srgbClr val="FF0000">
                  <a:alpha val="100000"/>
                </a:srgbClr>
              </a:solidFill>
              <a:latin typeface="微软雅黑" panose="020B0503020204020204" charset="-122"/>
              <a:ea typeface="微软雅黑" panose="020B0503020204020204" charset="-122"/>
              <a:cs typeface="微软雅黑" panose="020B0503020204020204" charset="-122"/>
            </a:endParaRPr>
          </a:p>
          <a:p>
            <a:pPr algn="ctr" rtl="0" eaLnBrk="0">
              <a:lnSpc>
                <a:spcPct val="85000"/>
              </a:lnSpc>
            </a:pPr>
            <a:endParaRPr lang="zh-CN" altLang="en-US" sz="2800" b="1" kern="0" spc="-10" dirty="0">
              <a:ln w="3175">
                <a:solidFill>
                  <a:schemeClr val="bg1"/>
                </a:solidFill>
              </a:ln>
              <a:solidFill>
                <a:srgbClr val="FF0000">
                  <a:alpha val="100000"/>
                </a:srgbClr>
              </a:solidFill>
              <a:latin typeface="微软雅黑" panose="020B0503020204020204" charset="-122"/>
              <a:ea typeface="微软雅黑" panose="020B0503020204020204" charset="-122"/>
              <a:cs typeface="微软雅黑" panose="020B0503020204020204" charset="-122"/>
            </a:endParaRPr>
          </a:p>
          <a:p>
            <a:pPr algn="ctr" rtl="0" eaLnBrk="0">
              <a:lnSpc>
                <a:spcPct val="85000"/>
              </a:lnSpc>
            </a:pPr>
            <a:r>
              <a:rPr lang="zh-CN" altLang="en-US" sz="2800" b="1" kern="0" spc="-10" dirty="0">
                <a:ln w="1270">
                  <a:noFill/>
                </a:ln>
                <a:solidFill>
                  <a:schemeClr val="accent4">
                    <a:alpha val="100000"/>
                  </a:schemeClr>
                </a:solidFill>
                <a:latin typeface="微软雅黑" panose="020B0503020204020204" charset="-122"/>
                <a:ea typeface="微软雅黑" panose="020B0503020204020204" charset="-122"/>
                <a:cs typeface="微软雅黑" panose="020B0503020204020204" charset="-122"/>
              </a:rPr>
              <a:t>硬件制造能力落后</a:t>
            </a:r>
            <a:endParaRPr lang="zh-CN" altLang="en-US" sz="2800" b="1" kern="0" spc="-10" dirty="0">
              <a:ln w="1270">
                <a:noFill/>
              </a:ln>
              <a:solidFill>
                <a:schemeClr val="accent4">
                  <a:alpha val="100000"/>
                </a:schemeClr>
              </a:solidFill>
              <a:latin typeface="微软雅黑" panose="020B0503020204020204" charset="-122"/>
              <a:ea typeface="微软雅黑" panose="020B0503020204020204" charset="-122"/>
              <a:cs typeface="微软雅黑" panose="020B0503020204020204" charset="-122"/>
            </a:endParaRPr>
          </a:p>
          <a:p>
            <a:pPr algn="ctr" rtl="0" eaLnBrk="0">
              <a:lnSpc>
                <a:spcPct val="85000"/>
              </a:lnSpc>
            </a:pPr>
            <a:r>
              <a:rPr lang="zh-CN" altLang="en-US" sz="2800" b="1" kern="0" spc="-10" dirty="0">
                <a:ln w="1270">
                  <a:noFill/>
                </a:ln>
                <a:solidFill>
                  <a:schemeClr val="accent4">
                    <a:alpha val="100000"/>
                  </a:schemeClr>
                </a:solidFill>
                <a:latin typeface="微软雅黑" panose="020B0503020204020204" charset="-122"/>
                <a:ea typeface="微软雅黑" panose="020B0503020204020204" charset="-122"/>
                <a:cs typeface="微软雅黑" panose="020B0503020204020204" charset="-122"/>
              </a:rPr>
              <a:t>国外垄断</a:t>
            </a:r>
            <a:r>
              <a:rPr lang="en-US" altLang="zh-CN" sz="2800" b="1" kern="0" spc="-10" dirty="0">
                <a:ln w="2667">
                  <a:solidFill>
                    <a:schemeClr val="bg1"/>
                  </a:solidFill>
                </a:ln>
                <a:solidFill>
                  <a:srgbClr val="FF0000">
                    <a:alpha val="100000"/>
                  </a:srgbClr>
                </a:solidFill>
                <a:latin typeface="微软雅黑" panose="020B0503020204020204" charset="-122"/>
                <a:ea typeface="微软雅黑" panose="020B0503020204020204" charset="-122"/>
                <a:cs typeface="微软雅黑" panose="020B0503020204020204" charset="-122"/>
              </a:rPr>
              <a:t> </a:t>
            </a:r>
            <a:r>
              <a:rPr lang="en-US" altLang="zh-CN" sz="2800" b="1" kern="0" spc="-10" dirty="0">
                <a:solidFill>
                  <a:srgbClr val="FF0000">
                    <a:alpha val="100000"/>
                  </a:srgbClr>
                </a:solidFill>
                <a:latin typeface="微软雅黑" panose="020B0503020204020204" charset="-122"/>
                <a:ea typeface="微软雅黑" panose="020B0503020204020204" charset="-122"/>
                <a:cs typeface="微软雅黑" panose="020B0503020204020204" charset="-122"/>
              </a:rPr>
              <a:t> </a:t>
            </a:r>
            <a:r>
              <a:rPr sz="2800" b="1" kern="0" spc="-10" dirty="0">
                <a:solidFill>
                  <a:srgbClr val="FF0000"/>
                </a:solidFill>
                <a:latin typeface="微软雅黑" panose="020B0503020204020204" charset="-122"/>
                <a:ea typeface="微软雅黑" panose="020B0503020204020204" charset="-122"/>
                <a:cs typeface="微软雅黑" panose="020B0503020204020204" charset="-122"/>
              </a:rPr>
              <a:t> </a:t>
            </a:r>
            <a:r>
              <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endPar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p>
            <a:pPr marL="12700" algn="ctr" rtl="0" eaLnBrk="0">
              <a:lnSpc>
                <a:spcPct val="85000"/>
              </a:lnSpc>
            </a:pPr>
            <a:endPar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燕尾形 13"/>
          <p:cNvSpPr/>
          <p:nvPr>
            <p:custDataLst>
              <p:tags r:id="rId107"/>
            </p:custDataLst>
          </p:nvPr>
        </p:nvSpPr>
        <p:spPr>
          <a:xfrm>
            <a:off x="4353560" y="1831340"/>
            <a:ext cx="3769360" cy="3175000"/>
          </a:xfrm>
          <a:prstGeom prst="chevron">
            <a:avLst>
              <a:gd name="adj" fmla="val 11620"/>
            </a:avLst>
          </a:prstGeom>
          <a:solidFill>
            <a:srgbClr val="133049">
              <a:alpha val="57000"/>
            </a:srgb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textbox 38"/>
          <p:cNvSpPr/>
          <p:nvPr>
            <p:custDataLst>
              <p:tags r:id="rId108"/>
            </p:custDataLst>
          </p:nvPr>
        </p:nvSpPr>
        <p:spPr>
          <a:xfrm>
            <a:off x="4353560" y="2560320"/>
            <a:ext cx="4067175" cy="1721485"/>
          </a:xfrm>
          <a:prstGeom prst="rect">
            <a:avLst/>
          </a:prstGeom>
          <a:ln>
            <a:noFill/>
          </a:ln>
          <a:effectLst>
            <a:outerShdw blurRad="50800" dist="38100" dir="2700000" algn="tl" rotWithShape="0">
              <a:prstClr val="black">
                <a:alpha val="40000"/>
              </a:prstClr>
            </a:outerShdw>
          </a:effectLst>
        </p:spPr>
        <p:txBody>
          <a:bodyPr vert="horz" wrap="square" lIns="0" tIns="0" rIns="0" bIns="0"/>
          <a:p>
            <a:pPr algn="ctr" rtl="0" eaLnBrk="0">
              <a:lnSpc>
                <a:spcPct val="85000"/>
              </a:lnSpc>
            </a:pPr>
            <a:r>
              <a:rPr lang="zh-CN" altLang="en-US" sz="28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rPr>
              <a:t>人工排查异常</a:t>
            </a:r>
            <a:endParaRPr lang="zh-CN" altLang="en-US" sz="2800" b="1" kern="0" spc="-10" dirty="0">
              <a:solidFill>
                <a:srgbClr val="FF0000">
                  <a:alpha val="100000"/>
                </a:srgbClr>
              </a:solidFill>
              <a:latin typeface="微软雅黑" panose="020B0503020204020204" charset="-122"/>
              <a:ea typeface="微软雅黑" panose="020B0503020204020204" charset="-122"/>
              <a:cs typeface="微软雅黑" panose="020B0503020204020204" charset="-122"/>
            </a:endParaRPr>
          </a:p>
          <a:p>
            <a:pPr algn="ctr" rtl="0" eaLnBrk="0">
              <a:lnSpc>
                <a:spcPct val="85000"/>
              </a:lnSpc>
            </a:pPr>
            <a:endParaRPr lang="zh-CN" altLang="en-US" sz="2000" b="1" kern="0" spc="-10" dirty="0">
              <a:ln w="3175">
                <a:solidFill>
                  <a:schemeClr val="bg1"/>
                </a:solidFill>
              </a:ln>
              <a:solidFill>
                <a:schemeClr val="bg1">
                  <a:alpha val="100000"/>
                </a:schemeClr>
              </a:solidFill>
              <a:latin typeface="微软雅黑" panose="020B0503020204020204" charset="-122"/>
              <a:ea typeface="微软雅黑" panose="020B0503020204020204" charset="-122"/>
              <a:cs typeface="微软雅黑" panose="020B0503020204020204" charset="-122"/>
            </a:endParaRPr>
          </a:p>
          <a:p>
            <a:pPr algn="ctr" rtl="0" eaLnBrk="0">
              <a:lnSpc>
                <a:spcPct val="85000"/>
              </a:lnSpc>
            </a:pPr>
            <a:r>
              <a:rPr lang="zh-CN" altLang="en-US" sz="2000" b="1" kern="0" spc="-10" dirty="0">
                <a:ln w="1270">
                  <a:noFill/>
                </a:ln>
                <a:solidFill>
                  <a:schemeClr val="bg1">
                    <a:alpha val="100000"/>
                  </a:schemeClr>
                </a:solidFill>
                <a:latin typeface="微软雅黑" panose="020B0503020204020204" charset="-122"/>
                <a:ea typeface="微软雅黑" panose="020B0503020204020204" charset="-122"/>
                <a:cs typeface="微软雅黑" panose="020B0503020204020204" charset="-122"/>
              </a:rPr>
              <a:t>故障诊断时间</a:t>
            </a:r>
            <a:r>
              <a:rPr lang="zh-CN" altLang="en-US" sz="2800" b="1" kern="0" spc="-10" dirty="0">
                <a:ln w="1270">
                  <a:noFill/>
                </a:ln>
                <a:solidFill>
                  <a:schemeClr val="accent4">
                    <a:alpha val="100000"/>
                  </a:schemeClr>
                </a:solidFill>
                <a:latin typeface="微软雅黑" panose="020B0503020204020204" charset="-122"/>
                <a:ea typeface="微软雅黑" panose="020B0503020204020204" charset="-122"/>
                <a:cs typeface="微软雅黑" panose="020B0503020204020204" charset="-122"/>
              </a:rPr>
              <a:t>&gt;</a:t>
            </a:r>
            <a:r>
              <a:rPr lang="en-US" altLang="zh-CN" sz="2800" b="1" kern="0" spc="-10" dirty="0">
                <a:ln w="1270">
                  <a:noFill/>
                </a:ln>
                <a:solidFill>
                  <a:schemeClr val="accent4">
                    <a:alpha val="100000"/>
                  </a:schemeClr>
                </a:solidFill>
                <a:latin typeface="微软雅黑" panose="020B0503020204020204" charset="-122"/>
                <a:ea typeface="微软雅黑" panose="020B0503020204020204" charset="-122"/>
                <a:cs typeface="微软雅黑" panose="020B0503020204020204" charset="-122"/>
              </a:rPr>
              <a:t>35min</a:t>
            </a:r>
            <a:r>
              <a:rPr lang="en-US" altLang="zh-CN" sz="2800" b="1" kern="0" spc="-10" dirty="0">
                <a:ln w="2667">
                  <a:solidFill>
                    <a:schemeClr val="bg1"/>
                  </a:solidFill>
                </a:ln>
                <a:solidFill>
                  <a:srgbClr val="FF0000">
                    <a:alpha val="100000"/>
                  </a:srgbClr>
                </a:solidFill>
                <a:latin typeface="微软雅黑" panose="020B0503020204020204" charset="-122"/>
                <a:ea typeface="微软雅黑" panose="020B0503020204020204" charset="-122"/>
                <a:cs typeface="微软雅黑" panose="020B0503020204020204" charset="-122"/>
              </a:rPr>
              <a:t> </a:t>
            </a:r>
            <a:r>
              <a:rPr lang="en-US" altLang="zh-CN" sz="2800" b="1" kern="0" spc="-10" dirty="0">
                <a:solidFill>
                  <a:srgbClr val="FF0000">
                    <a:alpha val="100000"/>
                  </a:srgbClr>
                </a:solidFill>
                <a:latin typeface="微软雅黑" panose="020B0503020204020204" charset="-122"/>
                <a:ea typeface="微软雅黑" panose="020B0503020204020204" charset="-122"/>
                <a:cs typeface="微软雅黑" panose="020B0503020204020204" charset="-122"/>
              </a:rPr>
              <a:t> </a:t>
            </a:r>
            <a:r>
              <a:rPr sz="2800" b="1" kern="0" spc="-10" dirty="0">
                <a:solidFill>
                  <a:srgbClr val="FF0000"/>
                </a:solidFill>
                <a:latin typeface="微软雅黑" panose="020B0503020204020204" charset="-122"/>
                <a:ea typeface="微软雅黑" panose="020B0503020204020204" charset="-122"/>
                <a:cs typeface="微软雅黑" panose="020B0503020204020204" charset="-122"/>
              </a:rPr>
              <a:t> </a:t>
            </a:r>
            <a:r>
              <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endPar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p>
            <a:pPr marL="12700" algn="ctr" rtl="0" eaLnBrk="0">
              <a:lnSpc>
                <a:spcPct val="85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rPr>
              <a:t>瞬发故障</a:t>
            </a:r>
            <a:r>
              <a:rPr lang="zh-CN" altLang="en-US" sz="2800" b="1" kern="0" spc="-10" dirty="0">
                <a:solidFill>
                  <a:schemeClr val="accent4">
                    <a:alpha val="100000"/>
                  </a:schemeClr>
                </a:solidFill>
                <a:latin typeface="微软雅黑" panose="020B0503020204020204" charset="-122"/>
                <a:ea typeface="微软雅黑" panose="020B0503020204020204" charset="-122"/>
                <a:cs typeface="微软雅黑" panose="020B0503020204020204" charset="-122"/>
              </a:rPr>
              <a:t>无法识别</a:t>
            </a:r>
            <a:endParaRPr lang="zh-CN" altLang="en-US" sz="2800" b="1" kern="0" spc="-10" dirty="0">
              <a:solidFill>
                <a:schemeClr val="accent4">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15" name="图片 14" descr="微信图片_20240418010129"/>
          <p:cNvPicPr>
            <a:picLocks noChangeAspect="1"/>
          </p:cNvPicPr>
          <p:nvPr>
            <p:custDataLst>
              <p:tags r:id="rId109"/>
            </p:custDataLst>
          </p:nvPr>
        </p:nvPicPr>
        <p:blipFill>
          <a:blip r:embed="rId110"/>
          <a:stretch>
            <a:fillRect/>
          </a:stretch>
        </p:blipFill>
        <p:spPr>
          <a:xfrm>
            <a:off x="609600" y="1835785"/>
            <a:ext cx="3844925" cy="3175000"/>
          </a:xfrm>
          <a:prstGeom prst="chevron">
            <a:avLst>
              <a:gd name="adj" fmla="val 12520"/>
            </a:avLst>
          </a:prstGeom>
          <a:effectLst>
            <a:outerShdw blurRad="50800" dist="38100" dir="2700000" algn="tl" rotWithShape="0">
              <a:prstClr val="black">
                <a:alpha val="40000"/>
              </a:prstClr>
            </a:outerShdw>
          </a:effectLst>
        </p:spPr>
      </p:pic>
      <p:sp>
        <p:nvSpPr>
          <p:cNvPr id="16" name="燕尾形 15"/>
          <p:cNvSpPr/>
          <p:nvPr>
            <p:custDataLst>
              <p:tags r:id="rId111"/>
            </p:custDataLst>
          </p:nvPr>
        </p:nvSpPr>
        <p:spPr>
          <a:xfrm>
            <a:off x="666750" y="1835785"/>
            <a:ext cx="3769360" cy="3175000"/>
          </a:xfrm>
          <a:prstGeom prst="chevron">
            <a:avLst>
              <a:gd name="adj" fmla="val 11620"/>
            </a:avLst>
          </a:prstGeom>
          <a:solidFill>
            <a:srgbClr val="133049">
              <a:alpha val="47000"/>
            </a:srgb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textbox 38"/>
          <p:cNvSpPr/>
          <p:nvPr>
            <p:custDataLst>
              <p:tags r:id="rId112"/>
            </p:custDataLst>
          </p:nvPr>
        </p:nvSpPr>
        <p:spPr>
          <a:xfrm>
            <a:off x="666750" y="2560320"/>
            <a:ext cx="4067175" cy="1721485"/>
          </a:xfrm>
          <a:prstGeom prst="rect">
            <a:avLst/>
          </a:prstGeom>
          <a:ln>
            <a:noFill/>
          </a:ln>
          <a:effectLst>
            <a:outerShdw blurRad="50800" dist="38100" dir="2700000" algn="tl" rotWithShape="0">
              <a:prstClr val="black">
                <a:alpha val="40000"/>
              </a:prstClr>
            </a:outerShdw>
          </a:effectLst>
        </p:spPr>
        <p:txBody>
          <a:bodyPr vert="horz" wrap="square" lIns="0" tIns="0" rIns="0" bIns="0"/>
          <a:p>
            <a:pPr algn="ctr" rtl="0" eaLnBrk="0">
              <a:lnSpc>
                <a:spcPct val="85000"/>
              </a:lnSpc>
            </a:pPr>
            <a:r>
              <a:rPr lang="zh-CN" altLang="en-US" sz="28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rPr>
              <a:t>设备单点监测</a:t>
            </a:r>
            <a:endParaRPr lang="zh-CN" altLang="en-US" sz="2800" b="1" kern="0" spc="-10" dirty="0">
              <a:solidFill>
                <a:srgbClr val="FF0000">
                  <a:alpha val="100000"/>
                </a:srgbClr>
              </a:solidFill>
              <a:latin typeface="微软雅黑" panose="020B0503020204020204" charset="-122"/>
              <a:ea typeface="微软雅黑" panose="020B0503020204020204" charset="-122"/>
              <a:cs typeface="微软雅黑" panose="020B0503020204020204" charset="-122"/>
            </a:endParaRPr>
          </a:p>
          <a:p>
            <a:pPr algn="ctr" rtl="0" eaLnBrk="0">
              <a:lnSpc>
                <a:spcPct val="85000"/>
              </a:lnSpc>
            </a:pPr>
            <a:endParaRPr lang="zh-CN" altLang="en-US" sz="2000" b="1" kern="0" spc="-10" dirty="0">
              <a:ln w="3175">
                <a:solidFill>
                  <a:schemeClr val="bg1"/>
                </a:solidFill>
              </a:ln>
              <a:solidFill>
                <a:schemeClr val="bg1">
                  <a:alpha val="100000"/>
                </a:schemeClr>
              </a:solidFill>
              <a:latin typeface="微软雅黑" panose="020B0503020204020204" charset="-122"/>
              <a:ea typeface="微软雅黑" panose="020B0503020204020204" charset="-122"/>
              <a:cs typeface="微软雅黑" panose="020B0503020204020204" charset="-122"/>
            </a:endParaRPr>
          </a:p>
          <a:p>
            <a:pPr algn="ctr" rtl="0" eaLnBrk="0">
              <a:lnSpc>
                <a:spcPct val="85000"/>
              </a:lnSpc>
            </a:pPr>
            <a:r>
              <a:rPr lang="zh-CN" altLang="en-US" sz="2000" b="1" kern="0" spc="-10" dirty="0">
                <a:ln w="1270">
                  <a:noFill/>
                </a:ln>
                <a:solidFill>
                  <a:schemeClr val="bg1">
                    <a:alpha val="100000"/>
                  </a:schemeClr>
                </a:solidFill>
                <a:latin typeface="微软雅黑" panose="020B0503020204020204" charset="-122"/>
                <a:ea typeface="微软雅黑" panose="020B0503020204020204" charset="-122"/>
                <a:cs typeface="微软雅黑" panose="020B0503020204020204" charset="-122"/>
              </a:rPr>
              <a:t>可诊断零件质量问题</a:t>
            </a:r>
            <a:r>
              <a:rPr lang="zh-CN" altLang="en-US" sz="2800" b="1" kern="0" spc="-10" dirty="0">
                <a:ln w="1270">
                  <a:noFill/>
                </a:ln>
                <a:solidFill>
                  <a:schemeClr val="accent4">
                    <a:alpha val="100000"/>
                  </a:schemeClr>
                </a:solidFill>
                <a:latin typeface="微软雅黑" panose="020B0503020204020204" charset="-122"/>
                <a:ea typeface="微软雅黑" panose="020B0503020204020204" charset="-122"/>
                <a:cs typeface="微软雅黑" panose="020B0503020204020204" charset="-122"/>
              </a:rPr>
              <a:t>&lt;</a:t>
            </a:r>
            <a:r>
              <a:rPr lang="en-US" altLang="zh-CN" sz="2800" b="1" kern="0" spc="-10" dirty="0">
                <a:ln w="1270">
                  <a:noFill/>
                </a:ln>
                <a:solidFill>
                  <a:schemeClr val="accent4">
                    <a:alpha val="100000"/>
                  </a:schemeClr>
                </a:solidFill>
                <a:latin typeface="微软雅黑" panose="020B0503020204020204" charset="-122"/>
                <a:ea typeface="微软雅黑" panose="020B0503020204020204" charset="-122"/>
                <a:cs typeface="微软雅黑" panose="020B0503020204020204" charset="-122"/>
              </a:rPr>
              <a:t>10</a:t>
            </a:r>
            <a:r>
              <a:rPr lang="zh-CN" altLang="en-US" sz="2800" b="1" kern="0" spc="-10" dirty="0">
                <a:ln w="1270">
                  <a:noFill/>
                </a:ln>
                <a:solidFill>
                  <a:schemeClr val="accent4">
                    <a:alpha val="100000"/>
                  </a:schemeClr>
                </a:solidFill>
                <a:latin typeface="微软雅黑" panose="020B0503020204020204" charset="-122"/>
                <a:ea typeface="微软雅黑" panose="020B0503020204020204" charset="-122"/>
                <a:cs typeface="微软雅黑" panose="020B0503020204020204" charset="-122"/>
              </a:rPr>
              <a:t>种</a:t>
            </a:r>
            <a:r>
              <a:rPr lang="en-US" altLang="zh-CN" sz="2800" b="1" kern="0" spc="-10" dirty="0">
                <a:ln w="2667">
                  <a:solidFill>
                    <a:schemeClr val="bg1"/>
                  </a:solidFill>
                </a:ln>
                <a:solidFill>
                  <a:srgbClr val="FF0000">
                    <a:alpha val="100000"/>
                  </a:srgbClr>
                </a:solidFill>
                <a:latin typeface="微软雅黑" panose="020B0503020204020204" charset="-122"/>
                <a:ea typeface="微软雅黑" panose="020B0503020204020204" charset="-122"/>
                <a:cs typeface="微软雅黑" panose="020B0503020204020204" charset="-122"/>
              </a:rPr>
              <a:t> </a:t>
            </a:r>
            <a:r>
              <a:rPr lang="en-US" altLang="zh-CN" sz="2800" b="1" kern="0" spc="-10" dirty="0">
                <a:solidFill>
                  <a:srgbClr val="FF0000">
                    <a:alpha val="100000"/>
                  </a:srgbClr>
                </a:solidFill>
                <a:latin typeface="微软雅黑" panose="020B0503020204020204" charset="-122"/>
                <a:ea typeface="微软雅黑" panose="020B0503020204020204" charset="-122"/>
                <a:cs typeface="微软雅黑" panose="020B0503020204020204" charset="-122"/>
              </a:rPr>
              <a:t> </a:t>
            </a:r>
            <a:r>
              <a:rPr sz="2800" b="1" kern="0" spc="-10" dirty="0">
                <a:solidFill>
                  <a:srgbClr val="FF0000"/>
                </a:solidFill>
                <a:latin typeface="微软雅黑" panose="020B0503020204020204" charset="-122"/>
                <a:ea typeface="微软雅黑" panose="020B0503020204020204" charset="-122"/>
                <a:cs typeface="微软雅黑" panose="020B0503020204020204" charset="-122"/>
              </a:rPr>
              <a:t> </a:t>
            </a:r>
            <a:r>
              <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endPar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p>
            <a:pPr marL="12700" algn="ctr" rtl="0" eaLnBrk="0">
              <a:lnSpc>
                <a:spcPct val="85000"/>
              </a:lnSpc>
            </a:pPr>
            <a:r>
              <a:rPr lang="zh-CN" altLang="en-US"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rPr>
              <a:t>故障诊断准确率</a:t>
            </a:r>
            <a:r>
              <a:rPr lang="en-US" altLang="zh-CN" sz="2800" b="1" kern="0" spc="-10" dirty="0">
                <a:ln w="1270">
                  <a:noFill/>
                </a:ln>
                <a:solidFill>
                  <a:schemeClr val="accent4">
                    <a:alpha val="100000"/>
                  </a:schemeClr>
                </a:solidFill>
                <a:latin typeface="微软雅黑" panose="020B0503020204020204" charset="-122"/>
                <a:ea typeface="微软雅黑" panose="020B0503020204020204" charset="-122"/>
                <a:cs typeface="微软雅黑" panose="020B0503020204020204" charset="-122"/>
              </a:rPr>
              <a:t>&lt;70%</a:t>
            </a:r>
            <a:endParaRPr lang="en-US" altLang="zh-CN" sz="20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27" name="textbox 38"/>
          <p:cNvSpPr/>
          <p:nvPr>
            <p:custDataLst>
              <p:tags r:id="rId113"/>
            </p:custDataLst>
          </p:nvPr>
        </p:nvSpPr>
        <p:spPr>
          <a:xfrm>
            <a:off x="6344285" y="1176655"/>
            <a:ext cx="5721350" cy="545465"/>
          </a:xfrm>
          <a:prstGeom prst="rect">
            <a:avLst/>
          </a:prstGeom>
        </p:spPr>
        <p:txBody>
          <a:bodyPr vert="horz" wrap="square" lIns="0" tIns="0" rIns="0" bIns="0"/>
          <a:p>
            <a:pPr algn="l" rtl="0" eaLnBrk="0">
              <a:lnSpc>
                <a:spcPct val="85000"/>
              </a:lnSpc>
            </a:pPr>
            <a:r>
              <a:rPr lang="zh-CN" altLang="en-US" sz="28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新的设备状况诊断模式</a:t>
            </a:r>
            <a:r>
              <a:rPr lang="zh-CN" altLang="en-US" sz="36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迫在眉睫</a:t>
            </a:r>
            <a:r>
              <a:rPr lang="en-US" altLang="zh-CN" sz="40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r>
              <a:rPr sz="2800" b="1" kern="0" spc="-10" dirty="0">
                <a:latin typeface="微软雅黑" panose="020B0503020204020204" charset="-122"/>
                <a:ea typeface="微软雅黑" panose="020B0503020204020204" charset="-122"/>
                <a:cs typeface="微软雅黑" panose="020B0503020204020204" charset="-122"/>
              </a:rPr>
              <a:t> </a:t>
            </a:r>
            <a:r>
              <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endPar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p>
            <a:pPr marL="12700" algn="l" rtl="0" eaLnBrk="0">
              <a:lnSpc>
                <a:spcPct val="97000"/>
              </a:lnSpc>
            </a:pPr>
            <a:endPar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20" name="textbox 38"/>
          <p:cNvSpPr/>
          <p:nvPr>
            <p:custDataLst>
              <p:tags r:id="rId114"/>
            </p:custDataLst>
          </p:nvPr>
        </p:nvSpPr>
        <p:spPr>
          <a:xfrm>
            <a:off x="2108200" y="1214755"/>
            <a:ext cx="4235450" cy="545465"/>
          </a:xfrm>
          <a:prstGeom prst="rect">
            <a:avLst/>
          </a:prstGeom>
        </p:spPr>
        <p:txBody>
          <a:bodyPr vert="horz" wrap="square" lIns="0" tIns="0" rIns="0" bIns="0"/>
          <a:p>
            <a:pPr algn="l" rtl="0" eaLnBrk="0">
              <a:lnSpc>
                <a:spcPct val="85000"/>
              </a:lnSpc>
            </a:pPr>
            <a:r>
              <a:rPr lang="zh-CN" altLang="en-US" sz="28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采用传统检测</a:t>
            </a:r>
            <a:r>
              <a:rPr lang="zh-CN" altLang="en-US" sz="36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精准度低</a:t>
            </a:r>
            <a:r>
              <a:rPr lang="zh-CN" altLang="en-US" sz="2800" b="1" kern="0" spc="-10" dirty="0">
                <a:solidFill>
                  <a:srgbClr val="071F65">
                    <a:alpha val="100000"/>
                  </a:srgbClr>
                </a:solidFill>
                <a:latin typeface="微软雅黑" panose="020B0503020204020204" charset="-122"/>
                <a:ea typeface="微软雅黑" panose="020B0503020204020204" charset="-122"/>
                <a:cs typeface="微软雅黑" panose="020B0503020204020204" charset="-122"/>
              </a:rPr>
              <a:t>，</a:t>
            </a:r>
            <a:r>
              <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endPar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p>
            <a:pPr marL="12700" algn="l" rtl="0" eaLnBrk="0">
              <a:lnSpc>
                <a:spcPct val="97000"/>
              </a:lnSpc>
            </a:pPr>
            <a:endParaRPr lang="en-US" sz="2800" b="1" kern="0" spc="-1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p:txBody>
      </p:sp>
      <p:grpSp>
        <p:nvGrpSpPr>
          <p:cNvPr id="26" name="组合 25"/>
          <p:cNvGrpSpPr/>
          <p:nvPr>
            <p:custDataLst>
              <p:tags r:id="rId115"/>
            </p:custDataLst>
          </p:nvPr>
        </p:nvGrpSpPr>
        <p:grpSpPr>
          <a:xfrm>
            <a:off x="549170" y="5226050"/>
            <a:ext cx="3556927" cy="1447800"/>
            <a:chOff x="1711" y="8110"/>
            <a:chExt cx="4162" cy="1518"/>
          </a:xfrm>
          <a:effectLst>
            <a:outerShdw blurRad="50800" dist="38100" dir="5400000" algn="t" rotWithShape="0">
              <a:prstClr val="black">
                <a:alpha val="40000"/>
              </a:prstClr>
            </a:outerShdw>
          </a:effectLst>
        </p:grpSpPr>
        <p:sp>
          <p:nvSpPr>
            <p:cNvPr id="28" name="圆角矩形 27"/>
            <p:cNvSpPr/>
            <p:nvPr>
              <p:custDataLst>
                <p:tags r:id="rId116"/>
              </p:custDataLst>
            </p:nvPr>
          </p:nvSpPr>
          <p:spPr>
            <a:xfrm>
              <a:off x="1711" y="8110"/>
              <a:ext cx="4162" cy="1518"/>
            </a:xfrm>
            <a:prstGeom prst="roundRect">
              <a:avLst>
                <a:gd name="adj" fmla="val 7400"/>
              </a:avLst>
            </a:prstGeom>
            <a:solidFill>
              <a:srgbClr val="0D47A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algn="ctr" defTabSz="914400"/>
              <a:endParaRPr lang="zh-CN" altLang="en-US" sz="2000" b="1" dirty="0"/>
            </a:p>
          </p:txBody>
        </p:sp>
        <p:sp>
          <p:nvSpPr>
            <p:cNvPr id="29" name="文本框 28"/>
            <p:cNvSpPr txBox="1"/>
            <p:nvPr>
              <p:custDataLst>
                <p:tags r:id="rId117"/>
              </p:custDataLst>
            </p:nvPr>
          </p:nvSpPr>
          <p:spPr>
            <a:xfrm>
              <a:off x="1726" y="8191"/>
              <a:ext cx="4107" cy="1330"/>
            </a:xfrm>
            <a:prstGeom prst="rect">
              <a:avLst/>
            </a:prstGeom>
            <a:noFill/>
          </p:spPr>
          <p:txBody>
            <a:bodyPr wrap="square" rtlCol="0">
              <a:spAutoFit/>
            </a:bodyPr>
            <a:p>
              <a:pPr indent="0" algn="just" fontAlgn="auto">
                <a:lnSpc>
                  <a:spcPct val="110000"/>
                </a:lnSpc>
              </a:pPr>
              <a:r>
                <a:rPr lang="zh-CN" sz="1735"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高价值核心设备系统体系结构复杂、设备类型多、设备数量大，造成设备健康管理信息采集、异常告警、故障定位、健康评估难度大。</a:t>
              </a:r>
              <a:endParaRPr lang="zh-CN" altLang="en-US" sz="2000" b="1" dirty="0">
                <a:solidFill>
                  <a:schemeClr val="bg1"/>
                </a:solidFill>
                <a:latin typeface="微软雅黑" panose="020B0503020204020204" charset="-122"/>
                <a:ea typeface="微软雅黑" panose="020B0503020204020204" charset="-122"/>
                <a:cs typeface="+mn-ea"/>
              </a:endParaRPr>
            </a:p>
          </p:txBody>
        </p:sp>
      </p:grpSp>
      <p:grpSp>
        <p:nvGrpSpPr>
          <p:cNvPr id="31" name="组合 30"/>
          <p:cNvGrpSpPr/>
          <p:nvPr>
            <p:custDataLst>
              <p:tags r:id="rId118"/>
            </p:custDataLst>
          </p:nvPr>
        </p:nvGrpSpPr>
        <p:grpSpPr>
          <a:xfrm>
            <a:off x="4267095" y="5226050"/>
            <a:ext cx="3556927" cy="1447800"/>
            <a:chOff x="1711" y="8110"/>
            <a:chExt cx="4162" cy="1518"/>
          </a:xfrm>
          <a:effectLst>
            <a:outerShdw blurRad="50800" dist="38100" dir="5400000" algn="t" rotWithShape="0">
              <a:prstClr val="black">
                <a:alpha val="40000"/>
              </a:prstClr>
            </a:outerShdw>
          </a:effectLst>
        </p:grpSpPr>
        <p:sp>
          <p:nvSpPr>
            <p:cNvPr id="32" name="圆角矩形 31"/>
            <p:cNvSpPr/>
            <p:nvPr>
              <p:custDataLst>
                <p:tags r:id="rId119"/>
              </p:custDataLst>
            </p:nvPr>
          </p:nvSpPr>
          <p:spPr>
            <a:xfrm>
              <a:off x="1711" y="8110"/>
              <a:ext cx="4162" cy="1518"/>
            </a:xfrm>
            <a:prstGeom prst="roundRect">
              <a:avLst>
                <a:gd name="adj" fmla="val 7400"/>
              </a:avLst>
            </a:prstGeom>
            <a:solidFill>
              <a:srgbClr val="0D47A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algn="ctr" defTabSz="914400"/>
              <a:endParaRPr lang="zh-CN" altLang="en-US" sz="2000" b="1" dirty="0"/>
            </a:p>
          </p:txBody>
        </p:sp>
        <p:sp>
          <p:nvSpPr>
            <p:cNvPr id="33" name="文本框 32"/>
            <p:cNvSpPr txBox="1"/>
            <p:nvPr>
              <p:custDataLst>
                <p:tags r:id="rId120"/>
              </p:custDataLst>
            </p:nvPr>
          </p:nvSpPr>
          <p:spPr>
            <a:xfrm>
              <a:off x="1834" y="8191"/>
              <a:ext cx="3937" cy="1330"/>
            </a:xfrm>
            <a:prstGeom prst="rect">
              <a:avLst/>
            </a:prstGeom>
            <a:noFill/>
          </p:spPr>
          <p:txBody>
            <a:bodyPr wrap="square" rtlCol="0">
              <a:spAutoFit/>
            </a:bodyPr>
            <a:p>
              <a:pPr indent="0" algn="just" fontAlgn="auto">
                <a:lnSpc>
                  <a:spcPct val="110000"/>
                </a:lnSpc>
              </a:pPr>
              <a:r>
                <a:rPr lang="zh-CN" sz="1735"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对设备安全性和数据准确性要求高，设备上安装的传感器种类和数量多，数据采集系统采样频率高，长期累积的数据量大。</a:t>
              </a:r>
              <a:endParaRPr lang="zh-CN" altLang="en-US" sz="2000" b="1" dirty="0">
                <a:solidFill>
                  <a:schemeClr val="bg1"/>
                </a:solidFill>
                <a:latin typeface="微软雅黑" panose="020B0503020204020204" charset="-122"/>
                <a:ea typeface="微软雅黑" panose="020B0503020204020204" charset="-122"/>
                <a:cs typeface="+mn-ea"/>
              </a:endParaRPr>
            </a:p>
          </p:txBody>
        </p:sp>
      </p:grpSp>
      <p:grpSp>
        <p:nvGrpSpPr>
          <p:cNvPr id="34" name="组合 33"/>
          <p:cNvGrpSpPr/>
          <p:nvPr/>
        </p:nvGrpSpPr>
        <p:grpSpPr>
          <a:xfrm>
            <a:off x="8000895" y="5225415"/>
            <a:ext cx="3556927" cy="1447800"/>
            <a:chOff x="1711" y="8110"/>
            <a:chExt cx="4162" cy="1518"/>
          </a:xfrm>
          <a:effectLst>
            <a:outerShdw blurRad="50800" dist="38100" dir="5400000" algn="t" rotWithShape="0">
              <a:prstClr val="black">
                <a:alpha val="40000"/>
              </a:prstClr>
            </a:outerShdw>
          </a:effectLst>
        </p:grpSpPr>
        <p:sp>
          <p:nvSpPr>
            <p:cNvPr id="35" name="圆角矩形 34"/>
            <p:cNvSpPr/>
            <p:nvPr>
              <p:custDataLst>
                <p:tags r:id="rId121"/>
              </p:custDataLst>
            </p:nvPr>
          </p:nvSpPr>
          <p:spPr>
            <a:xfrm>
              <a:off x="1711" y="8110"/>
              <a:ext cx="4162" cy="1518"/>
            </a:xfrm>
            <a:prstGeom prst="roundRect">
              <a:avLst>
                <a:gd name="adj" fmla="val 7400"/>
              </a:avLst>
            </a:prstGeom>
            <a:solidFill>
              <a:srgbClr val="0D47A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algn="ctr" defTabSz="914400"/>
              <a:endParaRPr lang="zh-CN" altLang="en-US" sz="2000" b="1" dirty="0"/>
            </a:p>
          </p:txBody>
        </p:sp>
        <p:sp>
          <p:nvSpPr>
            <p:cNvPr id="36" name="文本框 35"/>
            <p:cNvSpPr txBox="1"/>
            <p:nvPr/>
          </p:nvSpPr>
          <p:spPr>
            <a:xfrm>
              <a:off x="1884" y="8215"/>
              <a:ext cx="3954" cy="1330"/>
            </a:xfrm>
            <a:prstGeom prst="rect">
              <a:avLst/>
            </a:prstGeom>
            <a:noFill/>
          </p:spPr>
          <p:txBody>
            <a:bodyPr wrap="square" rtlCol="0">
              <a:spAutoFit/>
            </a:bodyPr>
            <a:p>
              <a:pPr indent="0" algn="l" rtl="0" eaLnBrk="0" fontAlgn="auto">
                <a:lnSpc>
                  <a:spcPct val="110000"/>
                </a:lnSpc>
              </a:pPr>
              <a:r>
                <a:rPr lang="zh-CN" sz="1735" b="1" kern="0" spc="-10" dirty="0">
                  <a:solidFill>
                    <a:schemeClr val="bg1"/>
                  </a:solidFill>
                  <a:latin typeface="微软雅黑" panose="020B0503020204020204" charset="-122"/>
                  <a:ea typeface="微软雅黑" panose="020B0503020204020204" charset="-122"/>
                  <a:cs typeface="微软雅黑" panose="020B0503020204020204" charset="-122"/>
                  <a:sym typeface="+mn-ea"/>
                </a:rPr>
                <a:t>高价值核心设备的故障问题分析较为复杂，包括转速、震动、平衡、压力、温度等趋势、指标参数。</a:t>
              </a:r>
              <a:endParaRPr lang="zh-CN" altLang="en-US" sz="2000" b="1" dirty="0">
                <a:solidFill>
                  <a:schemeClr val="bg1"/>
                </a:solidFill>
                <a:latin typeface="微软雅黑" panose="020B0503020204020204" charset="-122"/>
                <a:ea typeface="微软雅黑" panose="020B0503020204020204" charset="-122"/>
                <a:cs typeface="+mn-e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 name="组合 1"/>
          <p:cNvGrpSpPr/>
          <p:nvPr/>
        </p:nvGrpSpPr>
        <p:grpSpPr>
          <a:xfrm>
            <a:off x="429895" y="401320"/>
            <a:ext cx="544830" cy="390525"/>
            <a:chOff x="243" y="562"/>
            <a:chExt cx="858" cy="615"/>
          </a:xfrm>
        </p:grpSpPr>
        <p:sp>
          <p:nvSpPr>
            <p:cNvPr id="4" name="圆角矩形 3"/>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42" name="圆角矩形 41"/>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9"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2"/>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3"/>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4"/>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5"/>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6"/>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7"/>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8"/>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9"/>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0"/>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1"/>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2"/>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3"/>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4"/>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5"/>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6"/>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17"/>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18"/>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19"/>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0"/>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1"/>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2"/>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3"/>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4"/>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5"/>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íś1îḑê"/>
              <p:cNvSpPr/>
              <p:nvPr>
                <p:custDataLst>
                  <p:tags r:id="rId26"/>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27"/>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28"/>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29"/>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0"/>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1"/>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2"/>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3"/>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îSľíḍè"/>
              <p:cNvSpPr/>
              <p:nvPr>
                <p:custDataLst>
                  <p:tags r:id="rId34"/>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5"/>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36"/>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37"/>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38"/>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39"/>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0"/>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1"/>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2"/>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3"/>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4"/>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5"/>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6"/>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47"/>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48"/>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49"/>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0"/>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1"/>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iŝļïḍè"/>
              <p:cNvSpPr/>
              <p:nvPr>
                <p:custDataLst>
                  <p:tags r:id="rId52"/>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3"/>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4"/>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5"/>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6"/>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57"/>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58"/>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59"/>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0"/>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1"/>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2"/>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3"/>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4"/>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5"/>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6"/>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67"/>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68"/>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69"/>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0"/>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1"/>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2"/>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3"/>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4"/>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5"/>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6"/>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77"/>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78"/>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79"/>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0"/>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1"/>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2"/>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3"/>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4"/>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5"/>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6"/>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87"/>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88"/>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89"/>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0"/>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1"/>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2"/>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3"/>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4"/>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5"/>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6"/>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97"/>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98"/>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99"/>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0"/>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18" name="文本框 17"/>
          <p:cNvSpPr txBox="1"/>
          <p:nvPr/>
        </p:nvSpPr>
        <p:spPr>
          <a:xfrm>
            <a:off x="1137920" y="313055"/>
            <a:ext cx="191960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项目</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概述</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sp>
        <p:nvSpPr>
          <p:cNvPr id="17" name="文本框 16"/>
          <p:cNvSpPr txBox="1"/>
          <p:nvPr/>
        </p:nvSpPr>
        <p:spPr>
          <a:xfrm>
            <a:off x="643890" y="907415"/>
            <a:ext cx="11113135" cy="5238115"/>
          </a:xfrm>
          <a:prstGeom prst="rect">
            <a:avLst/>
          </a:prstGeom>
          <a:noFill/>
        </p:spPr>
        <p:txBody>
          <a:bodyPr wrap="square" rtlCol="0" anchor="t">
            <a:noAutofit/>
          </a:bodyPr>
          <a:p>
            <a:pPr indent="0" algn="just" fontAlgn="auto">
              <a:lnSpc>
                <a:spcPct val="110000"/>
              </a:lnSpc>
            </a:pPr>
            <a:r>
              <a:rPr lang="zh-CN" altLang="en-US" sz="2000" b="1">
                <a:solidFill>
                  <a:srgbClr val="0944A7"/>
                </a:solidFill>
              </a:rPr>
              <a:t>故障预诊与健康管理系统是一款利用先进技术构建的</a:t>
            </a:r>
            <a:r>
              <a:rPr lang="zh-CN" altLang="en-US" sz="2000" b="1">
                <a:solidFill>
                  <a:srgbClr val="C00000"/>
                </a:solidFill>
              </a:rPr>
              <a:t>设备全生命周期在线监测、分析、预测、预警和报警系统</a:t>
            </a:r>
            <a:r>
              <a:rPr lang="zh-CN" altLang="en-US" sz="2000" b="1">
                <a:solidFill>
                  <a:srgbClr val="0944A7"/>
                </a:solidFill>
              </a:rPr>
              <a:t>。</a:t>
            </a:r>
            <a:r>
              <a:rPr lang="zh-CN" altLang="en-US" sz="2000" b="1">
                <a:solidFill>
                  <a:srgbClr val="0944A7"/>
                </a:solidFill>
                <a:sym typeface="+mn-ea"/>
              </a:rPr>
              <a:t>结合 </a:t>
            </a:r>
            <a:r>
              <a:rPr lang="zh-CN" altLang="en-US" sz="2000" b="1">
                <a:solidFill>
                  <a:srgbClr val="C00000"/>
                </a:solidFill>
                <a:sym typeface="+mn-ea"/>
              </a:rPr>
              <a:t>Qt 交互界面与先进技术</a:t>
            </a:r>
            <a:r>
              <a:rPr lang="zh-CN" altLang="en-US" sz="2000" b="1">
                <a:solidFill>
                  <a:srgbClr val="0944A7"/>
                </a:solidFill>
                <a:sym typeface="+mn-ea"/>
              </a:rPr>
              <a:t>，</a:t>
            </a:r>
            <a:r>
              <a:rPr lang="zh-CN" altLang="en-US" sz="2000" b="1">
                <a:solidFill>
                  <a:srgbClr val="0944A7"/>
                </a:solidFill>
              </a:rPr>
              <a:t>通过结合</a:t>
            </a:r>
            <a:r>
              <a:rPr lang="zh-CN" altLang="en-US" sz="2000" b="1">
                <a:solidFill>
                  <a:srgbClr val="C00000"/>
                </a:solidFill>
              </a:rPr>
              <a:t>深度学习、大数据挖掘</a:t>
            </a:r>
            <a:r>
              <a:rPr lang="zh-CN" altLang="en-US" sz="2000" b="1">
                <a:solidFill>
                  <a:srgbClr val="0944A7"/>
                </a:solidFill>
              </a:rPr>
              <a:t>等技术，系统关注设备的“健康和亚健康”阶段，显著减少故障停机时间、提高设备寿命、降低维修成本，为企业降本增效、智能化管理提供基础支持。</a:t>
            </a:r>
            <a:endParaRPr lang="zh-CN" altLang="en-US" sz="2000" b="1">
              <a:solidFill>
                <a:srgbClr val="0944A7"/>
              </a:solidFill>
            </a:endParaRPr>
          </a:p>
        </p:txBody>
      </p:sp>
      <p:sp>
        <p:nvSpPr>
          <p:cNvPr id="25" name="圆角矩形 24"/>
          <p:cNvSpPr/>
          <p:nvPr/>
        </p:nvSpPr>
        <p:spPr>
          <a:xfrm>
            <a:off x="247650" y="2445385"/>
            <a:ext cx="3870325" cy="4232275"/>
          </a:xfrm>
          <a:prstGeom prst="roundRect">
            <a:avLst/>
          </a:prstGeom>
          <a:solidFill>
            <a:schemeClr val="bg1"/>
          </a:solidFill>
          <a:ln>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2" name="组合 21"/>
          <p:cNvGrpSpPr/>
          <p:nvPr/>
        </p:nvGrpSpPr>
        <p:grpSpPr>
          <a:xfrm>
            <a:off x="438150" y="2522855"/>
            <a:ext cx="3474720" cy="3678555"/>
            <a:chOff x="930" y="4432"/>
            <a:chExt cx="5472" cy="5292"/>
          </a:xfrm>
        </p:grpSpPr>
        <p:pic>
          <p:nvPicPr>
            <p:cNvPr id="5" name="图片 4"/>
            <p:cNvPicPr/>
            <p:nvPr/>
          </p:nvPicPr>
          <p:blipFill>
            <a:blip r:embed="rId101"/>
            <a:srcRect l="62491" t="26940" r="3691" b="13263"/>
            <a:stretch>
              <a:fillRect/>
            </a:stretch>
          </p:blipFill>
          <p:spPr>
            <a:xfrm>
              <a:off x="1660" y="4432"/>
              <a:ext cx="4742" cy="5292"/>
            </a:xfrm>
            <a:prstGeom prst="roundRect">
              <a:avLst>
                <a:gd name="adj" fmla="val 12990"/>
              </a:avLst>
            </a:prstGeom>
          </p:spPr>
        </p:pic>
        <p:sp>
          <p:nvSpPr>
            <p:cNvPr id="14" name="圆角矩形 13"/>
            <p:cNvSpPr/>
            <p:nvPr/>
          </p:nvSpPr>
          <p:spPr>
            <a:xfrm>
              <a:off x="930" y="4750"/>
              <a:ext cx="850" cy="3269"/>
            </a:xfrm>
            <a:prstGeom prst="roundRect">
              <a:avLst/>
            </a:prstGeom>
            <a:solidFill>
              <a:srgbClr val="EE822F"/>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998" y="4941"/>
              <a:ext cx="669" cy="3515"/>
            </a:xfrm>
            <a:prstGeom prst="rect">
              <a:avLst/>
            </a:prstGeom>
            <a:noFill/>
            <a:effectLst>
              <a:outerShdw blurRad="50800" dist="38100" dir="2700000" algn="tl" rotWithShape="0">
                <a:prstClr val="black">
                  <a:alpha val="40000"/>
                </a:prstClr>
              </a:outerShdw>
            </a:effectLst>
          </p:spPr>
          <p:txBody>
            <a:bodyPr vert="mongolianVert" wrap="square" rtlCol="0" anchor="t">
              <a:noAutofit/>
            </a:bodyPr>
            <a:p>
              <a:pPr indent="0" fontAlgn="auto">
                <a:lnSpc>
                  <a:spcPct val="130000"/>
                </a:lnSpc>
              </a:pPr>
              <a:r>
                <a:rPr lang="zh-CN" altLang="en-US" sz="2000" b="1" kern="0" spc="500" dirty="0">
                  <a:solidFill>
                    <a:schemeClr val="bg1">
                      <a:alpha val="100000"/>
                    </a:schemeClr>
                  </a:solidFill>
                  <a:uFillTx/>
                  <a:latin typeface="微软雅黑" panose="020B0503020204020204" charset="-122"/>
                  <a:ea typeface="微软雅黑" panose="020B0503020204020204" charset="-122"/>
                  <a:cs typeface="微软雅黑" panose="020B0503020204020204" charset="-122"/>
                  <a:sym typeface="+mn-ea"/>
                </a:rPr>
                <a:t>特征信息提取</a:t>
              </a:r>
              <a:endParaRPr lang="zh-CN" altLang="en-US" sz="2000" b="1" kern="0" spc="500" dirty="0">
                <a:solidFill>
                  <a:schemeClr val="bg1">
                    <a:alpha val="100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5" name="五边形 14"/>
            <p:cNvSpPr/>
            <p:nvPr/>
          </p:nvSpPr>
          <p:spPr>
            <a:xfrm>
              <a:off x="2706" y="4597"/>
              <a:ext cx="2192" cy="826"/>
            </a:xfrm>
            <a:prstGeom prst="homePlat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667" y="4639"/>
              <a:ext cx="2049" cy="665"/>
            </a:xfrm>
            <a:prstGeom prst="rect">
              <a:avLst/>
            </a:prstGeom>
            <a:noFill/>
            <a:effectLst>
              <a:outerShdw blurRad="50800" dist="38100" dir="2700000" algn="tl" rotWithShape="0">
                <a:prstClr val="black">
                  <a:alpha val="40000"/>
                </a:prstClr>
              </a:outerShdw>
            </a:effectLst>
          </p:spPr>
          <p:txBody>
            <a:bodyPr vert="horz" wrap="square" rtlCol="0" anchor="t">
              <a:noAutofit/>
            </a:bodyPr>
            <a:p>
              <a:pPr indent="0" fontAlgn="auto">
                <a:lnSpc>
                  <a:spcPct val="120000"/>
                </a:lnSpc>
              </a:pPr>
              <a:r>
                <a:rPr lang="zh-CN" altLang="en-US" sz="2000" b="1" kern="0" spc="200" dirty="0">
                  <a:solidFill>
                    <a:schemeClr val="bg1">
                      <a:alpha val="100000"/>
                    </a:schemeClr>
                  </a:solidFill>
                  <a:uFillTx/>
                  <a:latin typeface="微软雅黑" panose="020B0503020204020204" charset="-122"/>
                  <a:ea typeface="微软雅黑" panose="020B0503020204020204" charset="-122"/>
                  <a:cs typeface="微软雅黑" panose="020B0503020204020204" charset="-122"/>
                  <a:sym typeface="+mn-ea"/>
                </a:rPr>
                <a:t>数据融合</a:t>
              </a:r>
              <a:endParaRPr lang="zh-CN" altLang="en-US" sz="2000" b="1" kern="0" spc="200" dirty="0">
                <a:solidFill>
                  <a:schemeClr val="bg1">
                    <a:alpha val="100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0" name="五边形 19"/>
            <p:cNvSpPr/>
            <p:nvPr/>
          </p:nvSpPr>
          <p:spPr>
            <a:xfrm>
              <a:off x="1838" y="7686"/>
              <a:ext cx="2192" cy="826"/>
            </a:xfrm>
            <a:prstGeom prst="homePlat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1792" y="7707"/>
              <a:ext cx="2049" cy="665"/>
            </a:xfrm>
            <a:prstGeom prst="rect">
              <a:avLst/>
            </a:prstGeom>
            <a:noFill/>
            <a:effectLst>
              <a:outerShdw blurRad="50800" dist="38100" dir="2700000" algn="tl" rotWithShape="0">
                <a:prstClr val="black">
                  <a:alpha val="40000"/>
                </a:prstClr>
              </a:outerShdw>
            </a:effectLst>
          </p:spPr>
          <p:txBody>
            <a:bodyPr vert="horz" wrap="square" rtlCol="0" anchor="t">
              <a:noAutofit/>
            </a:bodyPr>
            <a:p>
              <a:pPr indent="0" fontAlgn="auto">
                <a:lnSpc>
                  <a:spcPct val="120000"/>
                </a:lnSpc>
              </a:pPr>
              <a:r>
                <a:rPr lang="zh-CN" altLang="en-US" sz="2000" b="1" kern="0" spc="200" dirty="0">
                  <a:solidFill>
                    <a:schemeClr val="bg1">
                      <a:alpha val="100000"/>
                    </a:schemeClr>
                  </a:solidFill>
                  <a:uFillTx/>
                  <a:latin typeface="微软雅黑" panose="020B0503020204020204" charset="-122"/>
                  <a:ea typeface="微软雅黑" panose="020B0503020204020204" charset="-122"/>
                  <a:cs typeface="微软雅黑" panose="020B0503020204020204" charset="-122"/>
                  <a:sym typeface="+mn-ea"/>
                </a:rPr>
                <a:t>故障识别</a:t>
              </a:r>
              <a:endParaRPr lang="zh-CN" altLang="en-US" sz="2000" b="1" kern="0" spc="200" dirty="0">
                <a:solidFill>
                  <a:schemeClr val="bg1">
                    <a:alpha val="100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30" name="组合 29"/>
          <p:cNvGrpSpPr/>
          <p:nvPr/>
        </p:nvGrpSpPr>
        <p:grpSpPr>
          <a:xfrm>
            <a:off x="4292600" y="2445385"/>
            <a:ext cx="7592060" cy="4231640"/>
            <a:chOff x="7120" y="3851"/>
            <a:chExt cx="11956" cy="6664"/>
          </a:xfrm>
        </p:grpSpPr>
        <p:sp>
          <p:nvSpPr>
            <p:cNvPr id="29" name="圆角矩形 28"/>
            <p:cNvSpPr/>
            <p:nvPr/>
          </p:nvSpPr>
          <p:spPr>
            <a:xfrm>
              <a:off x="7120" y="3851"/>
              <a:ext cx="11957" cy="6664"/>
            </a:xfrm>
            <a:prstGeom prst="roundRect">
              <a:avLst>
                <a:gd name="adj" fmla="val 6902"/>
              </a:avLst>
            </a:prstGeom>
            <a:solidFill>
              <a:schemeClr val="bg1"/>
            </a:solidFill>
            <a:ln>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p:nvPr/>
          </p:nvPicPr>
          <p:blipFill>
            <a:blip r:embed="rId102"/>
            <a:srcRect l="979" t="29150" r="1840" b="7575"/>
            <a:stretch>
              <a:fillRect/>
            </a:stretch>
          </p:blipFill>
          <p:spPr>
            <a:xfrm>
              <a:off x="7237" y="4169"/>
              <a:ext cx="11619" cy="6206"/>
            </a:xfrm>
            <a:prstGeom prst="rect">
              <a:avLst/>
            </a:prstGeom>
          </p:spPr>
        </p:pic>
        <p:sp>
          <p:nvSpPr>
            <p:cNvPr id="23" name="矩形 22"/>
            <p:cNvSpPr/>
            <p:nvPr/>
          </p:nvSpPr>
          <p:spPr>
            <a:xfrm>
              <a:off x="7841" y="6539"/>
              <a:ext cx="1254" cy="1286"/>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a:off x="7967" y="6457"/>
              <a:ext cx="1128" cy="1443"/>
            </a:xfrm>
            <a:prstGeom prst="rect">
              <a:avLst/>
            </a:prstGeom>
            <a:noFill/>
            <a:effectLst>
              <a:outerShdw blurRad="50800" dist="38100" dir="2700000" algn="tl" rotWithShape="0">
                <a:prstClr val="black">
                  <a:alpha val="40000"/>
                </a:prstClr>
              </a:outerShdw>
            </a:effectLst>
          </p:spPr>
          <p:txBody>
            <a:bodyPr vert="horz" wrap="square" rtlCol="0" anchor="t">
              <a:noAutofit/>
            </a:bodyPr>
            <a:p>
              <a:pPr indent="0" fontAlgn="auto">
                <a:lnSpc>
                  <a:spcPct val="120000"/>
                </a:lnSpc>
              </a:pPr>
              <a:r>
                <a:rPr lang="zh-CN" altLang="en-US" sz="14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rPr>
                <a:t>例如：配电站失电</a:t>
              </a:r>
              <a:endParaRPr lang="zh-CN" altLang="en-US" sz="1400" b="1" kern="0" spc="-10" dirty="0">
                <a:solidFill>
                  <a:schemeClr val="bg1">
                    <a:alpha val="100000"/>
                  </a:scheme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26" name="文本框 25"/>
          <p:cNvSpPr txBox="1"/>
          <p:nvPr/>
        </p:nvSpPr>
        <p:spPr>
          <a:xfrm>
            <a:off x="1044575" y="6079490"/>
            <a:ext cx="1537335" cy="422275"/>
          </a:xfrm>
          <a:prstGeom prst="rect">
            <a:avLst/>
          </a:prstGeom>
          <a:noFill/>
          <a:effectLst>
            <a:outerShdw blurRad="50800" dist="38100" dir="2700000" algn="tl" rotWithShape="0">
              <a:prstClr val="black">
                <a:alpha val="40000"/>
              </a:prstClr>
            </a:outerShdw>
          </a:effectLst>
        </p:spPr>
        <p:txBody>
          <a:bodyPr vert="horz" wrap="square" rtlCol="0" anchor="t">
            <a:noAutofit/>
          </a:bodyPr>
          <a:p>
            <a:pPr indent="0" fontAlgn="auto">
              <a:lnSpc>
                <a:spcPct val="120000"/>
              </a:lnSpc>
            </a:pPr>
            <a:r>
              <a:rPr lang="zh-CN" altLang="en-US" sz="2000" b="1" kern="0" spc="-10" dirty="0">
                <a:solidFill>
                  <a:srgbClr val="1B3497">
                    <a:alpha val="100000"/>
                  </a:srgbClr>
                </a:solidFill>
                <a:latin typeface="微软雅黑" panose="020B0503020204020204" charset="-122"/>
                <a:ea typeface="微软雅黑" panose="020B0503020204020204" charset="-122"/>
                <a:cs typeface="微软雅黑" panose="020B0503020204020204" charset="-122"/>
                <a:sym typeface="+mn-ea"/>
              </a:rPr>
              <a:t>故障特征库</a:t>
            </a:r>
            <a:endParaRPr lang="zh-CN" altLang="en-US" sz="2000" b="1" kern="0" spc="-10" dirty="0">
              <a:solidFill>
                <a:srgbClr val="1B3497">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28" name="文本框 27"/>
          <p:cNvSpPr txBox="1"/>
          <p:nvPr/>
        </p:nvSpPr>
        <p:spPr>
          <a:xfrm>
            <a:off x="2740660" y="6007100"/>
            <a:ext cx="1301115" cy="422275"/>
          </a:xfrm>
          <a:prstGeom prst="rect">
            <a:avLst/>
          </a:prstGeom>
          <a:noFill/>
          <a:effectLst>
            <a:outerShdw blurRad="50800" dist="38100" dir="2700000" algn="tl" rotWithShape="0">
              <a:prstClr val="black">
                <a:alpha val="40000"/>
              </a:prstClr>
            </a:outerShdw>
          </a:effectLst>
        </p:spPr>
        <p:txBody>
          <a:bodyPr vert="horz" wrap="square" rtlCol="0" anchor="t">
            <a:noAutofit/>
          </a:bodyPr>
          <a:p>
            <a:pPr indent="0" fontAlgn="auto">
              <a:lnSpc>
                <a:spcPct val="120000"/>
              </a:lnSpc>
            </a:pPr>
            <a:r>
              <a:rPr lang="zh-CN" altLang="en-US" sz="2000" b="1" kern="0" spc="-10" dirty="0">
                <a:solidFill>
                  <a:srgbClr val="1B3497">
                    <a:alpha val="100000"/>
                  </a:srgbClr>
                </a:solidFill>
                <a:latin typeface="微软雅黑" panose="020B0503020204020204" charset="-122"/>
                <a:ea typeface="微软雅黑" panose="020B0503020204020204" charset="-122"/>
                <a:cs typeface="微软雅黑" panose="020B0503020204020204" charset="-122"/>
                <a:sym typeface="+mn-ea"/>
              </a:rPr>
              <a:t>定位故障</a:t>
            </a:r>
            <a:endParaRPr lang="zh-CN" altLang="en-US" sz="2000" b="1" kern="0" spc="-10" dirty="0">
              <a:solidFill>
                <a:srgbClr val="1B3497">
                  <a:alpha val="100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635" y="635"/>
            <a:ext cx="12192635" cy="685736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17" name="组合 316"/>
          <p:cNvGrpSpPr/>
          <p:nvPr/>
        </p:nvGrpSpPr>
        <p:grpSpPr>
          <a:xfrm>
            <a:off x="640080" y="3646805"/>
            <a:ext cx="10791825" cy="3211195"/>
            <a:chOff x="7370608" y="1315035"/>
            <a:chExt cx="6566868" cy="4614537"/>
          </a:xfrm>
          <a:effectLst>
            <a:outerShdw blurRad="50800" dist="38100" dir="2700000" algn="tl" rotWithShape="0">
              <a:prstClr val="black">
                <a:alpha val="40000"/>
              </a:prstClr>
            </a:outerShdw>
          </a:effectLst>
        </p:grpSpPr>
        <p:grpSp>
          <p:nvGrpSpPr>
            <p:cNvPr id="318" name="组合 317"/>
            <p:cNvGrpSpPr/>
            <p:nvPr/>
          </p:nvGrpSpPr>
          <p:grpSpPr>
            <a:xfrm>
              <a:off x="7397767" y="1550902"/>
              <a:ext cx="6518588" cy="4199167"/>
              <a:chOff x="5900028" y="2209620"/>
              <a:chExt cx="6518591" cy="4199172"/>
            </a:xfrm>
          </p:grpSpPr>
          <p:sp>
            <p:nvSpPr>
              <p:cNvPr id="319" name="矩形: 圆角 156"/>
              <p:cNvSpPr/>
              <p:nvPr/>
            </p:nvSpPr>
            <p:spPr>
              <a:xfrm>
                <a:off x="5900028" y="2231695"/>
                <a:ext cx="6515159" cy="4177097"/>
              </a:xfrm>
              <a:prstGeom prst="roundRect">
                <a:avLst>
                  <a:gd name="adj" fmla="val 4130"/>
                </a:avLst>
              </a:prstGeom>
              <a:gradFill flip="none" rotWithShape="1">
                <a:gsLst>
                  <a:gs pos="0">
                    <a:srgbClr val="1966FF">
                      <a:alpha val="4000"/>
                    </a:srgbClr>
                  </a:gs>
                  <a:gs pos="100000">
                    <a:srgbClr val="0229AC">
                      <a:alpha val="1000"/>
                    </a:srgbClr>
                  </a:gs>
                </a:gsLst>
                <a:lin ang="16200000" scaled="1"/>
                <a:tileRect/>
              </a:gradFill>
              <a:ln w="6350">
                <a:solidFill>
                  <a:srgbClr val="1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panose="020B0500000000000000" pitchFamily="34" charset="-122"/>
                  <a:ea typeface="思源黑体" panose="020B0500000000000000" pitchFamily="34" charset="-122"/>
                </a:endParaRPr>
              </a:p>
            </p:txBody>
          </p:sp>
          <p:sp>
            <p:nvSpPr>
              <p:cNvPr id="320" name="任意多边形: 形状 154"/>
              <p:cNvSpPr/>
              <p:nvPr/>
            </p:nvSpPr>
            <p:spPr>
              <a:xfrm>
                <a:off x="5912470" y="2209620"/>
                <a:ext cx="905028" cy="1141873"/>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sp>
            <p:nvSpPr>
              <p:cNvPr id="321" name="任意多边形: 形状 155"/>
              <p:cNvSpPr/>
              <p:nvPr/>
            </p:nvSpPr>
            <p:spPr>
              <a:xfrm rot="10800000">
                <a:off x="11954664" y="5823342"/>
                <a:ext cx="463955" cy="585371"/>
              </a:xfrm>
              <a:custGeom>
                <a:avLst/>
                <a:gdLst>
                  <a:gd name="connsiteX0" fmla="*/ 542258 w 533400"/>
                  <a:gd name="connsiteY0" fmla="*/ 0 h 552450"/>
                  <a:gd name="connsiteX1" fmla="*/ 90583 w 533400"/>
                  <a:gd name="connsiteY1" fmla="*/ 0 h 552450"/>
                  <a:gd name="connsiteX2" fmla="*/ 0 w 533400"/>
                  <a:gd name="connsiteY2" fmla="*/ 66389 h 552450"/>
                  <a:gd name="connsiteX3" fmla="*/ 0 w 5334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533400" h="552450">
                    <a:moveTo>
                      <a:pt x="542258" y="0"/>
                    </a:moveTo>
                    <a:lnTo>
                      <a:pt x="90583" y="0"/>
                    </a:lnTo>
                    <a:lnTo>
                      <a:pt x="0" y="66389"/>
                    </a:lnTo>
                    <a:lnTo>
                      <a:pt x="0" y="552450"/>
                    </a:lnTo>
                  </a:path>
                </a:pathLst>
              </a:custGeom>
              <a:noFill/>
              <a:ln w="76200" cap="flat">
                <a:solidFill>
                  <a:srgbClr val="1966FF"/>
                </a:solidFill>
                <a:prstDash val="solid"/>
                <a:miter/>
              </a:ln>
            </p:spPr>
            <p:txBody>
              <a:bodyPr rtlCol="0" anchor="ctr"/>
              <a:p>
                <a:endParaRPr lang="zh-CN" altLang="en-US" dirty="0">
                  <a:latin typeface="思源黑体" panose="020B0500000000000000" pitchFamily="34" charset="-122"/>
                  <a:ea typeface="思源黑体" panose="020B0500000000000000" pitchFamily="34" charset="-122"/>
                </a:endParaRPr>
              </a:p>
            </p:txBody>
          </p:sp>
        </p:grpSp>
        <p:sp>
          <p:nvSpPr>
            <p:cNvPr id="322" name="任意多边形: 形状 151"/>
            <p:cNvSpPr/>
            <p:nvPr/>
          </p:nvSpPr>
          <p:spPr>
            <a:xfrm rot="4523638" flipH="1" flipV="1">
              <a:off x="7321937" y="5518974"/>
              <a:ext cx="459268" cy="361927"/>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2852E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323" name="任意多边形: 形状 152"/>
            <p:cNvSpPr/>
            <p:nvPr/>
          </p:nvSpPr>
          <p:spPr>
            <a:xfrm rot="15148201" flipH="1" flipV="1">
              <a:off x="13345037" y="1385260"/>
              <a:ext cx="662664" cy="522214"/>
            </a:xfrm>
            <a:custGeom>
              <a:avLst/>
              <a:gdLst>
                <a:gd name="connsiteX0" fmla="*/ 1747899 w 1938542"/>
                <a:gd name="connsiteY0" fmla="*/ 162931 h 935185"/>
                <a:gd name="connsiteX1" fmla="*/ 1162632 w 1938542"/>
                <a:gd name="connsiteY1" fmla="*/ 162931 h 935185"/>
                <a:gd name="connsiteX2" fmla="*/ 228785 w 1938542"/>
                <a:gd name="connsiteY2" fmla="*/ 935185 h 935185"/>
                <a:gd name="connsiteX3" fmla="*/ 0 w 1938542"/>
                <a:gd name="connsiteY3" fmla="*/ 934865 h 935185"/>
                <a:gd name="connsiteX4" fmla="*/ 1130484 w 1938542"/>
                <a:gd name="connsiteY4" fmla="*/ 0 h 935185"/>
                <a:gd name="connsiteX5" fmla="*/ 1359269 w 1938542"/>
                <a:gd name="connsiteY5" fmla="*/ 320 h 935185"/>
                <a:gd name="connsiteX6" fmla="*/ 1353819 w 1938542"/>
                <a:gd name="connsiteY6" fmla="*/ 4827 h 935185"/>
                <a:gd name="connsiteX7" fmla="*/ 1938542 w 1938542"/>
                <a:gd name="connsiteY7" fmla="*/ 4827 h 93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542" h="935185">
                  <a:moveTo>
                    <a:pt x="1747899" y="162931"/>
                  </a:moveTo>
                  <a:lnTo>
                    <a:pt x="1162632" y="162931"/>
                  </a:lnTo>
                  <a:lnTo>
                    <a:pt x="228785" y="935185"/>
                  </a:lnTo>
                  <a:lnTo>
                    <a:pt x="0" y="934865"/>
                  </a:lnTo>
                  <a:lnTo>
                    <a:pt x="1130484" y="0"/>
                  </a:lnTo>
                  <a:lnTo>
                    <a:pt x="1359269" y="320"/>
                  </a:lnTo>
                  <a:lnTo>
                    <a:pt x="1353819" y="4827"/>
                  </a:lnTo>
                  <a:lnTo>
                    <a:pt x="1938542" y="4827"/>
                  </a:lnTo>
                  <a:close/>
                </a:path>
              </a:pathLst>
            </a:custGeom>
            <a:solidFill>
              <a:srgbClr val="2852EF"/>
            </a:solidFill>
            <a:ln>
              <a:solidFill>
                <a:srgbClr val="2852E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grpSp>
        <p:nvGrpSpPr>
          <p:cNvPr id="2" name="组合 1"/>
          <p:cNvGrpSpPr/>
          <p:nvPr/>
        </p:nvGrpSpPr>
        <p:grpSpPr>
          <a:xfrm>
            <a:off x="429895" y="401320"/>
            <a:ext cx="544830" cy="390525"/>
            <a:chOff x="243" y="562"/>
            <a:chExt cx="858" cy="615"/>
          </a:xfrm>
        </p:grpSpPr>
        <p:sp>
          <p:nvSpPr>
            <p:cNvPr id="4" name="圆角矩形 3"/>
            <p:cNvSpPr>
              <a:spLocks noChangeAspect="1"/>
            </p:cNvSpPr>
            <p:nvPr/>
          </p:nvSpPr>
          <p:spPr>
            <a:xfrm rot="18780000">
              <a:off x="240" y="565"/>
              <a:ext cx="604" cy="599"/>
            </a:xfrm>
            <a:prstGeom prst="roundRect">
              <a:avLst/>
            </a:prstGeom>
            <a:solidFill>
              <a:srgbClr val="0D4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sp>
          <p:nvSpPr>
            <p:cNvPr id="42" name="圆角矩形 41"/>
            <p:cNvSpPr>
              <a:spLocks noChangeAspect="1"/>
            </p:cNvSpPr>
            <p:nvPr/>
          </p:nvSpPr>
          <p:spPr>
            <a:xfrm rot="18780000">
              <a:off x="500" y="576"/>
              <a:ext cx="604" cy="599"/>
            </a:xfrm>
            <a:prstGeom prst="roundRect">
              <a:avLst/>
            </a:prstGeom>
            <a:solidFill>
              <a:srgbClr val="337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中等线简" panose="02010600000101010101" charset="-128"/>
              </a:endParaRPr>
            </a:p>
          </p:txBody>
        </p:sp>
      </p:grpSp>
      <p:grpSp>
        <p:nvGrpSpPr>
          <p:cNvPr id="9" name="2b586da8-b3bb-41e3-9609-2aa83134bc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262745" y="283210"/>
            <a:ext cx="2528570" cy="502285"/>
            <a:chOff x="1386105" y="2481869"/>
            <a:chExt cx="9419805" cy="1900592"/>
          </a:xfrm>
          <a:solidFill>
            <a:srgbClr val="1A3395"/>
          </a:solidFill>
        </p:grpSpPr>
        <p:grpSp>
          <p:nvGrpSpPr>
            <p:cNvPr id="53" name="íṡ1íḍe"/>
            <p:cNvGrpSpPr/>
            <p:nvPr/>
          </p:nvGrpSpPr>
          <p:grpSpPr>
            <a:xfrm>
              <a:off x="1386105" y="2521057"/>
              <a:ext cx="1808767" cy="1817338"/>
              <a:chOff x="-15875" y="2251075"/>
              <a:chExt cx="2344738" cy="2355850"/>
            </a:xfrm>
            <a:grpFill/>
          </p:grpSpPr>
          <p:sp>
            <p:nvSpPr>
              <p:cNvPr id="54" name="ïṣḷïdê"/>
              <p:cNvSpPr/>
              <p:nvPr>
                <p:custDataLst>
                  <p:tags r:id="rId2"/>
                </p:custDataLst>
              </p:nvPr>
            </p:nvSpPr>
            <p:spPr bwMode="auto">
              <a:xfrm>
                <a:off x="-15875" y="2251075"/>
                <a:ext cx="2344738" cy="2355850"/>
              </a:xfrm>
              <a:custGeom>
                <a:avLst/>
                <a:gdLst>
                  <a:gd name="T0" fmla="*/ 357 w 740"/>
                  <a:gd name="T1" fmla="*/ 6 h 743"/>
                  <a:gd name="T2" fmla="*/ 623 w 740"/>
                  <a:gd name="T3" fmla="*/ 106 h 743"/>
                  <a:gd name="T4" fmla="*/ 737 w 740"/>
                  <a:gd name="T5" fmla="*/ 359 h 743"/>
                  <a:gd name="T6" fmla="*/ 710 w 740"/>
                  <a:gd name="T7" fmla="*/ 513 h 743"/>
                  <a:gd name="T8" fmla="*/ 532 w 740"/>
                  <a:gd name="T9" fmla="*/ 702 h 743"/>
                  <a:gd name="T10" fmla="*/ 386 w 740"/>
                  <a:gd name="T11" fmla="*/ 739 h 743"/>
                  <a:gd name="T12" fmla="*/ 119 w 740"/>
                  <a:gd name="T13" fmla="*/ 639 h 743"/>
                  <a:gd name="T14" fmla="*/ 41 w 740"/>
                  <a:gd name="T15" fmla="*/ 533 h 743"/>
                  <a:gd name="T16" fmla="*/ 4 w 740"/>
                  <a:gd name="T17" fmla="*/ 387 h 743"/>
                  <a:gd name="T18" fmla="*/ 104 w 740"/>
                  <a:gd name="T19" fmla="*/ 120 h 743"/>
                  <a:gd name="T20" fmla="*/ 314 w 740"/>
                  <a:gd name="T21" fmla="*/ 9 h 743"/>
                  <a:gd name="T22" fmla="*/ 357 w 740"/>
                  <a:gd name="T23" fmla="*/ 6 h 743"/>
                  <a:gd name="T24" fmla="*/ 118 w 740"/>
                  <a:gd name="T25" fmla="*/ 123 h 743"/>
                  <a:gd name="T26" fmla="*/ 16 w 740"/>
                  <a:gd name="T27" fmla="*/ 376 h 743"/>
                  <a:gd name="T28" fmla="*/ 48 w 740"/>
                  <a:gd name="T29" fmla="*/ 520 h 743"/>
                  <a:gd name="T30" fmla="*/ 122 w 740"/>
                  <a:gd name="T31" fmla="*/ 625 h 743"/>
                  <a:gd name="T32" fmla="*/ 374 w 740"/>
                  <a:gd name="T33" fmla="*/ 727 h 743"/>
                  <a:gd name="T34" fmla="*/ 520 w 740"/>
                  <a:gd name="T35" fmla="*/ 695 h 743"/>
                  <a:gd name="T36" fmla="*/ 623 w 740"/>
                  <a:gd name="T37" fmla="*/ 622 h 743"/>
                  <a:gd name="T38" fmla="*/ 696 w 740"/>
                  <a:gd name="T39" fmla="*/ 516 h 743"/>
                  <a:gd name="T40" fmla="*/ 726 w 740"/>
                  <a:gd name="T41" fmla="*/ 370 h 743"/>
                  <a:gd name="T42" fmla="*/ 694 w 740"/>
                  <a:gd name="T43" fmla="*/ 225 h 743"/>
                  <a:gd name="T44" fmla="*/ 516 w 740"/>
                  <a:gd name="T45" fmla="*/ 48 h 743"/>
                  <a:gd name="T46" fmla="*/ 369 w 740"/>
                  <a:gd name="T47" fmla="*/ 17 h 743"/>
                  <a:gd name="T48" fmla="*/ 118 w 740"/>
                  <a:gd name="T49" fmla="*/ 12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0" h="743">
                    <a:moveTo>
                      <a:pt x="357" y="6"/>
                    </a:moveTo>
                    <a:cubicBezTo>
                      <a:pt x="475" y="0"/>
                      <a:pt x="563" y="50"/>
                      <a:pt x="623" y="106"/>
                    </a:cubicBezTo>
                    <a:cubicBezTo>
                      <a:pt x="685" y="163"/>
                      <a:pt x="732" y="246"/>
                      <a:pt x="737" y="359"/>
                    </a:cubicBezTo>
                    <a:cubicBezTo>
                      <a:pt x="740" y="417"/>
                      <a:pt x="728" y="470"/>
                      <a:pt x="710" y="513"/>
                    </a:cubicBezTo>
                    <a:cubicBezTo>
                      <a:pt x="675" y="598"/>
                      <a:pt x="613" y="662"/>
                      <a:pt x="532" y="702"/>
                    </a:cubicBezTo>
                    <a:cubicBezTo>
                      <a:pt x="491" y="722"/>
                      <a:pt x="442" y="737"/>
                      <a:pt x="386" y="739"/>
                    </a:cubicBezTo>
                    <a:cubicBezTo>
                      <a:pt x="267" y="743"/>
                      <a:pt x="182" y="697"/>
                      <a:pt x="119" y="639"/>
                    </a:cubicBezTo>
                    <a:cubicBezTo>
                      <a:pt x="87" y="610"/>
                      <a:pt x="61" y="574"/>
                      <a:pt x="41" y="533"/>
                    </a:cubicBezTo>
                    <a:cubicBezTo>
                      <a:pt x="21" y="492"/>
                      <a:pt x="6" y="444"/>
                      <a:pt x="4" y="387"/>
                    </a:cubicBezTo>
                    <a:cubicBezTo>
                      <a:pt x="0" y="267"/>
                      <a:pt x="47" y="181"/>
                      <a:pt x="104" y="120"/>
                    </a:cubicBezTo>
                    <a:cubicBezTo>
                      <a:pt x="154" y="67"/>
                      <a:pt x="223" y="24"/>
                      <a:pt x="314" y="9"/>
                    </a:cubicBezTo>
                    <a:cubicBezTo>
                      <a:pt x="328" y="7"/>
                      <a:pt x="343" y="6"/>
                      <a:pt x="357" y="6"/>
                    </a:cubicBezTo>
                    <a:close/>
                    <a:moveTo>
                      <a:pt x="118" y="123"/>
                    </a:moveTo>
                    <a:cubicBezTo>
                      <a:pt x="60" y="181"/>
                      <a:pt x="16" y="262"/>
                      <a:pt x="16" y="376"/>
                    </a:cubicBezTo>
                    <a:cubicBezTo>
                      <a:pt x="16" y="432"/>
                      <a:pt x="29" y="479"/>
                      <a:pt x="48" y="520"/>
                    </a:cubicBezTo>
                    <a:cubicBezTo>
                      <a:pt x="67" y="561"/>
                      <a:pt x="91" y="596"/>
                      <a:pt x="122" y="625"/>
                    </a:cubicBezTo>
                    <a:cubicBezTo>
                      <a:pt x="183" y="683"/>
                      <a:pt x="261" y="727"/>
                      <a:pt x="374" y="727"/>
                    </a:cubicBezTo>
                    <a:cubicBezTo>
                      <a:pt x="430" y="727"/>
                      <a:pt x="479" y="714"/>
                      <a:pt x="520" y="695"/>
                    </a:cubicBezTo>
                    <a:cubicBezTo>
                      <a:pt x="560" y="677"/>
                      <a:pt x="594" y="651"/>
                      <a:pt x="623" y="622"/>
                    </a:cubicBezTo>
                    <a:cubicBezTo>
                      <a:pt x="653" y="592"/>
                      <a:pt x="677" y="558"/>
                      <a:pt x="696" y="516"/>
                    </a:cubicBezTo>
                    <a:cubicBezTo>
                      <a:pt x="714" y="476"/>
                      <a:pt x="728" y="424"/>
                      <a:pt x="726" y="370"/>
                    </a:cubicBezTo>
                    <a:cubicBezTo>
                      <a:pt x="725" y="313"/>
                      <a:pt x="712" y="265"/>
                      <a:pt x="694" y="225"/>
                    </a:cubicBezTo>
                    <a:cubicBezTo>
                      <a:pt x="657" y="145"/>
                      <a:pt x="597" y="84"/>
                      <a:pt x="516" y="48"/>
                    </a:cubicBezTo>
                    <a:cubicBezTo>
                      <a:pt x="474" y="30"/>
                      <a:pt x="424" y="17"/>
                      <a:pt x="369" y="17"/>
                    </a:cubicBezTo>
                    <a:cubicBezTo>
                      <a:pt x="255" y="18"/>
                      <a:pt x="175" y="66"/>
                      <a:pt x="118"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îş1ide"/>
              <p:cNvSpPr/>
              <p:nvPr>
                <p:custDataLst>
                  <p:tags r:id="rId3"/>
                </p:custDataLst>
              </p:nvPr>
            </p:nvSpPr>
            <p:spPr bwMode="auto">
              <a:xfrm>
                <a:off x="1082675" y="2346325"/>
                <a:ext cx="130175" cy="158750"/>
              </a:xfrm>
              <a:custGeom>
                <a:avLst/>
                <a:gdLst>
                  <a:gd name="T0" fmla="*/ 37 w 41"/>
                  <a:gd name="T1" fmla="*/ 14 h 50"/>
                  <a:gd name="T2" fmla="*/ 26 w 41"/>
                  <a:gd name="T3" fmla="*/ 16 h 50"/>
                  <a:gd name="T4" fmla="*/ 15 w 41"/>
                  <a:gd name="T5" fmla="*/ 14 h 50"/>
                  <a:gd name="T6" fmla="*/ 38 w 41"/>
                  <a:gd name="T7" fmla="*/ 28 h 50"/>
                  <a:gd name="T8" fmla="*/ 3 w 41"/>
                  <a:gd name="T9" fmla="*/ 30 h 50"/>
                  <a:gd name="T10" fmla="*/ 13 w 41"/>
                  <a:gd name="T11" fmla="*/ 30 h 50"/>
                  <a:gd name="T12" fmla="*/ 26 w 41"/>
                  <a:gd name="T13" fmla="*/ 33 h 50"/>
                  <a:gd name="T14" fmla="*/ 4 w 41"/>
                  <a:gd name="T15" fmla="*/ 12 h 50"/>
                  <a:gd name="T16" fmla="*/ 37 w 41"/>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0">
                    <a:moveTo>
                      <a:pt x="37" y="14"/>
                    </a:moveTo>
                    <a:cubicBezTo>
                      <a:pt x="35" y="16"/>
                      <a:pt x="30" y="16"/>
                      <a:pt x="26" y="16"/>
                    </a:cubicBezTo>
                    <a:cubicBezTo>
                      <a:pt x="25" y="13"/>
                      <a:pt x="18" y="9"/>
                      <a:pt x="15" y="14"/>
                    </a:cubicBezTo>
                    <a:cubicBezTo>
                      <a:pt x="23" y="20"/>
                      <a:pt x="37" y="18"/>
                      <a:pt x="38" y="28"/>
                    </a:cubicBezTo>
                    <a:cubicBezTo>
                      <a:pt x="41" y="48"/>
                      <a:pt x="3" y="50"/>
                      <a:pt x="3" y="30"/>
                    </a:cubicBezTo>
                    <a:cubicBezTo>
                      <a:pt x="7" y="31"/>
                      <a:pt x="9" y="29"/>
                      <a:pt x="13" y="30"/>
                    </a:cubicBezTo>
                    <a:cubicBezTo>
                      <a:pt x="14" y="34"/>
                      <a:pt x="23" y="39"/>
                      <a:pt x="26" y="33"/>
                    </a:cubicBezTo>
                    <a:cubicBezTo>
                      <a:pt x="22" y="23"/>
                      <a:pt x="0" y="29"/>
                      <a:pt x="4" y="12"/>
                    </a:cubicBezTo>
                    <a:cubicBezTo>
                      <a:pt x="7" y="1"/>
                      <a:pt x="34" y="0"/>
                      <a:pt x="3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ïṩļïdè"/>
              <p:cNvSpPr/>
              <p:nvPr>
                <p:custDataLst>
                  <p:tags r:id="rId4"/>
                </p:custDataLst>
              </p:nvPr>
            </p:nvSpPr>
            <p:spPr bwMode="auto">
              <a:xfrm>
                <a:off x="944563" y="2368550"/>
                <a:ext cx="65088" cy="133350"/>
              </a:xfrm>
              <a:custGeom>
                <a:avLst/>
                <a:gdLst>
                  <a:gd name="T0" fmla="*/ 19 w 21"/>
                  <a:gd name="T1" fmla="*/ 1 h 42"/>
                  <a:gd name="T2" fmla="*/ 20 w 21"/>
                  <a:gd name="T3" fmla="*/ 7 h 42"/>
                  <a:gd name="T4" fmla="*/ 14 w 21"/>
                  <a:gd name="T5" fmla="*/ 11 h 42"/>
                  <a:gd name="T6" fmla="*/ 19 w 21"/>
                  <a:gd name="T7" fmla="*/ 12 h 42"/>
                  <a:gd name="T8" fmla="*/ 21 w 21"/>
                  <a:gd name="T9" fmla="*/ 19 h 42"/>
                  <a:gd name="T10" fmla="*/ 16 w 21"/>
                  <a:gd name="T11" fmla="*/ 20 h 42"/>
                  <a:gd name="T12" fmla="*/ 19 w 21"/>
                  <a:gd name="T13" fmla="*/ 39 h 42"/>
                  <a:gd name="T14" fmla="*/ 8 w 21"/>
                  <a:gd name="T15" fmla="*/ 42 h 42"/>
                  <a:gd name="T16" fmla="*/ 5 w 21"/>
                  <a:gd name="T17" fmla="*/ 22 h 42"/>
                  <a:gd name="T18" fmla="*/ 1 w 21"/>
                  <a:gd name="T19" fmla="*/ 22 h 42"/>
                  <a:gd name="T20" fmla="*/ 0 w 21"/>
                  <a:gd name="T21" fmla="*/ 15 h 42"/>
                  <a:gd name="T22" fmla="*/ 3 w 21"/>
                  <a:gd name="T23" fmla="*/ 14 h 42"/>
                  <a:gd name="T24" fmla="*/ 19 w 21"/>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2">
                    <a:moveTo>
                      <a:pt x="19" y="1"/>
                    </a:moveTo>
                    <a:cubicBezTo>
                      <a:pt x="21" y="2"/>
                      <a:pt x="20" y="5"/>
                      <a:pt x="20" y="7"/>
                    </a:cubicBezTo>
                    <a:cubicBezTo>
                      <a:pt x="18" y="8"/>
                      <a:pt x="14" y="7"/>
                      <a:pt x="14" y="11"/>
                    </a:cubicBezTo>
                    <a:cubicBezTo>
                      <a:pt x="15" y="14"/>
                      <a:pt x="18" y="10"/>
                      <a:pt x="19" y="12"/>
                    </a:cubicBezTo>
                    <a:cubicBezTo>
                      <a:pt x="20" y="14"/>
                      <a:pt x="20" y="17"/>
                      <a:pt x="21" y="19"/>
                    </a:cubicBezTo>
                    <a:cubicBezTo>
                      <a:pt x="19" y="19"/>
                      <a:pt x="18" y="20"/>
                      <a:pt x="16" y="20"/>
                    </a:cubicBezTo>
                    <a:cubicBezTo>
                      <a:pt x="17" y="27"/>
                      <a:pt x="18" y="33"/>
                      <a:pt x="19" y="39"/>
                    </a:cubicBezTo>
                    <a:cubicBezTo>
                      <a:pt x="17" y="41"/>
                      <a:pt x="12" y="41"/>
                      <a:pt x="8" y="42"/>
                    </a:cubicBezTo>
                    <a:cubicBezTo>
                      <a:pt x="7" y="35"/>
                      <a:pt x="6" y="29"/>
                      <a:pt x="5" y="22"/>
                    </a:cubicBezTo>
                    <a:cubicBezTo>
                      <a:pt x="3" y="22"/>
                      <a:pt x="2" y="24"/>
                      <a:pt x="1" y="22"/>
                    </a:cubicBezTo>
                    <a:cubicBezTo>
                      <a:pt x="1" y="19"/>
                      <a:pt x="0" y="18"/>
                      <a:pt x="0" y="15"/>
                    </a:cubicBezTo>
                    <a:cubicBezTo>
                      <a:pt x="1" y="14"/>
                      <a:pt x="2" y="14"/>
                      <a:pt x="3" y="14"/>
                    </a:cubicBezTo>
                    <a:cubicBezTo>
                      <a:pt x="1" y="2"/>
                      <a:pt x="9" y="0"/>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2" name="î$1iḑé"/>
              <p:cNvSpPr/>
              <p:nvPr>
                <p:custDataLst>
                  <p:tags r:id="rId5"/>
                </p:custDataLst>
              </p:nvPr>
            </p:nvSpPr>
            <p:spPr bwMode="auto">
              <a:xfrm>
                <a:off x="1352550" y="2371725"/>
                <a:ext cx="41275" cy="38100"/>
              </a:xfrm>
              <a:custGeom>
                <a:avLst/>
                <a:gdLst>
                  <a:gd name="T0" fmla="*/ 13 w 13"/>
                  <a:gd name="T1" fmla="*/ 5 h 12"/>
                  <a:gd name="T2" fmla="*/ 12 w 13"/>
                  <a:gd name="T3" fmla="*/ 12 h 12"/>
                  <a:gd name="T4" fmla="*/ 1 w 13"/>
                  <a:gd name="T5" fmla="*/ 1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3" y="8"/>
                      <a:pt x="12" y="9"/>
                      <a:pt x="12" y="12"/>
                    </a:cubicBezTo>
                    <a:cubicBezTo>
                      <a:pt x="8" y="12"/>
                      <a:pt x="5" y="10"/>
                      <a:pt x="1" y="10"/>
                    </a:cubicBezTo>
                    <a:cubicBezTo>
                      <a:pt x="0" y="0"/>
                      <a:pt x="8" y="3"/>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4" name="iśľiḑè"/>
              <p:cNvSpPr/>
              <p:nvPr>
                <p:custDataLst>
                  <p:tags r:id="rId6"/>
                </p:custDataLst>
              </p:nvPr>
            </p:nvSpPr>
            <p:spPr bwMode="auto">
              <a:xfrm>
                <a:off x="1196975" y="2390775"/>
                <a:ext cx="123825" cy="111125"/>
              </a:xfrm>
              <a:custGeom>
                <a:avLst/>
                <a:gdLst>
                  <a:gd name="T0" fmla="*/ 39 w 39"/>
                  <a:gd name="T1" fmla="*/ 14 h 35"/>
                  <a:gd name="T2" fmla="*/ 30 w 39"/>
                  <a:gd name="T3" fmla="*/ 14 h 35"/>
                  <a:gd name="T4" fmla="*/ 21 w 39"/>
                  <a:gd name="T5" fmla="*/ 24 h 35"/>
                  <a:gd name="T6" fmla="*/ 30 w 39"/>
                  <a:gd name="T7" fmla="*/ 20 h 35"/>
                  <a:gd name="T8" fmla="*/ 39 w 39"/>
                  <a:gd name="T9" fmla="*/ 23 h 35"/>
                  <a:gd name="T10" fmla="*/ 11 w 39"/>
                  <a:gd name="T11" fmla="*/ 27 h 35"/>
                  <a:gd name="T12" fmla="*/ 26 w 39"/>
                  <a:gd name="T13" fmla="*/ 2 h 35"/>
                  <a:gd name="T14" fmla="*/ 39 w 39"/>
                  <a:gd name="T15" fmla="*/ 1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5">
                    <a:moveTo>
                      <a:pt x="39" y="14"/>
                    </a:moveTo>
                    <a:cubicBezTo>
                      <a:pt x="36" y="14"/>
                      <a:pt x="33" y="14"/>
                      <a:pt x="30" y="14"/>
                    </a:cubicBezTo>
                    <a:cubicBezTo>
                      <a:pt x="25" y="3"/>
                      <a:pt x="12" y="17"/>
                      <a:pt x="21" y="24"/>
                    </a:cubicBezTo>
                    <a:cubicBezTo>
                      <a:pt x="26" y="25"/>
                      <a:pt x="28" y="22"/>
                      <a:pt x="30" y="20"/>
                    </a:cubicBezTo>
                    <a:cubicBezTo>
                      <a:pt x="33" y="22"/>
                      <a:pt x="37" y="21"/>
                      <a:pt x="39" y="23"/>
                    </a:cubicBezTo>
                    <a:cubicBezTo>
                      <a:pt x="35" y="33"/>
                      <a:pt x="19" y="35"/>
                      <a:pt x="11" y="27"/>
                    </a:cubicBezTo>
                    <a:cubicBezTo>
                      <a:pt x="0" y="18"/>
                      <a:pt x="9" y="0"/>
                      <a:pt x="26" y="2"/>
                    </a:cubicBezTo>
                    <a:cubicBezTo>
                      <a:pt x="33" y="3"/>
                      <a:pt x="39" y="6"/>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ïṥḷíḑè"/>
              <p:cNvSpPr/>
              <p:nvPr>
                <p:custDataLst>
                  <p:tags r:id="rId7"/>
                </p:custDataLst>
              </p:nvPr>
            </p:nvSpPr>
            <p:spPr bwMode="auto">
              <a:xfrm>
                <a:off x="1333500" y="2413000"/>
                <a:ext cx="53975" cy="95250"/>
              </a:xfrm>
              <a:custGeom>
                <a:avLst/>
                <a:gdLst>
                  <a:gd name="T0" fmla="*/ 7 w 17"/>
                  <a:gd name="T1" fmla="*/ 0 h 30"/>
                  <a:gd name="T2" fmla="*/ 17 w 17"/>
                  <a:gd name="T3" fmla="*/ 2 h 30"/>
                  <a:gd name="T4" fmla="*/ 11 w 17"/>
                  <a:gd name="T5" fmla="*/ 30 h 30"/>
                  <a:gd name="T6" fmla="*/ 0 w 17"/>
                  <a:gd name="T7" fmla="*/ 27 h 30"/>
                  <a:gd name="T8" fmla="*/ 7 w 17"/>
                  <a:gd name="T9" fmla="*/ 0 h 30"/>
                </a:gdLst>
                <a:ahLst/>
                <a:cxnLst>
                  <a:cxn ang="0">
                    <a:pos x="T0" y="T1"/>
                  </a:cxn>
                  <a:cxn ang="0">
                    <a:pos x="T2" y="T3"/>
                  </a:cxn>
                  <a:cxn ang="0">
                    <a:pos x="T4" y="T5"/>
                  </a:cxn>
                  <a:cxn ang="0">
                    <a:pos x="T6" y="T7"/>
                  </a:cxn>
                  <a:cxn ang="0">
                    <a:pos x="T8" y="T9"/>
                  </a:cxn>
                </a:cxnLst>
                <a:rect l="0" t="0" r="r" b="b"/>
                <a:pathLst>
                  <a:path w="17" h="30">
                    <a:moveTo>
                      <a:pt x="7" y="0"/>
                    </a:moveTo>
                    <a:cubicBezTo>
                      <a:pt x="10" y="1"/>
                      <a:pt x="14" y="1"/>
                      <a:pt x="17" y="2"/>
                    </a:cubicBezTo>
                    <a:cubicBezTo>
                      <a:pt x="15" y="11"/>
                      <a:pt x="13" y="21"/>
                      <a:pt x="11" y="30"/>
                    </a:cubicBezTo>
                    <a:cubicBezTo>
                      <a:pt x="7" y="29"/>
                      <a:pt x="4" y="28"/>
                      <a:pt x="0" y="27"/>
                    </a:cubicBezTo>
                    <a:cubicBezTo>
                      <a:pt x="2" y="18"/>
                      <a:pt x="4" y="8"/>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íṥliḑê"/>
              <p:cNvSpPr/>
              <p:nvPr>
                <p:custDataLst>
                  <p:tags r:id="rId8"/>
                </p:custDataLst>
              </p:nvPr>
            </p:nvSpPr>
            <p:spPr bwMode="auto">
              <a:xfrm>
                <a:off x="817563" y="2422525"/>
                <a:ext cx="136525" cy="117475"/>
              </a:xfrm>
              <a:custGeom>
                <a:avLst/>
                <a:gdLst>
                  <a:gd name="T0" fmla="*/ 22 w 43"/>
                  <a:gd name="T1" fmla="*/ 2 h 37"/>
                  <a:gd name="T2" fmla="*/ 39 w 43"/>
                  <a:gd name="T3" fmla="*/ 22 h 37"/>
                  <a:gd name="T4" fmla="*/ 8 w 43"/>
                  <a:gd name="T5" fmla="*/ 11 h 37"/>
                  <a:gd name="T6" fmla="*/ 22 w 43"/>
                  <a:gd name="T7" fmla="*/ 2 h 37"/>
                  <a:gd name="T8" fmla="*/ 24 w 43"/>
                  <a:gd name="T9" fmla="*/ 23 h 37"/>
                  <a:gd name="T10" fmla="*/ 26 w 43"/>
                  <a:gd name="T11" fmla="*/ 10 h 37"/>
                  <a:gd name="T12" fmla="*/ 24 w 43"/>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22" y="2"/>
                    </a:moveTo>
                    <a:cubicBezTo>
                      <a:pt x="33" y="0"/>
                      <a:pt x="43" y="9"/>
                      <a:pt x="39" y="22"/>
                    </a:cubicBezTo>
                    <a:cubicBezTo>
                      <a:pt x="33" y="37"/>
                      <a:pt x="0" y="34"/>
                      <a:pt x="8" y="11"/>
                    </a:cubicBezTo>
                    <a:cubicBezTo>
                      <a:pt x="9" y="7"/>
                      <a:pt x="15" y="3"/>
                      <a:pt x="22" y="2"/>
                    </a:cubicBezTo>
                    <a:close/>
                    <a:moveTo>
                      <a:pt x="24" y="23"/>
                    </a:moveTo>
                    <a:cubicBezTo>
                      <a:pt x="31" y="23"/>
                      <a:pt x="29" y="15"/>
                      <a:pt x="26" y="10"/>
                    </a:cubicBezTo>
                    <a:cubicBezTo>
                      <a:pt x="16" y="5"/>
                      <a:pt x="16" y="24"/>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0" name="ïśḷiḍé"/>
              <p:cNvSpPr/>
              <p:nvPr>
                <p:custDataLst>
                  <p:tags r:id="rId9"/>
                </p:custDataLst>
              </p:nvPr>
            </p:nvSpPr>
            <p:spPr bwMode="auto">
              <a:xfrm>
                <a:off x="1358900" y="2409825"/>
                <a:ext cx="158750" cy="149225"/>
              </a:xfrm>
              <a:custGeom>
                <a:avLst/>
                <a:gdLst>
                  <a:gd name="T0" fmla="*/ 42 w 50"/>
                  <a:gd name="T1" fmla="*/ 29 h 47"/>
                  <a:gd name="T2" fmla="*/ 22 w 50"/>
                  <a:gd name="T3" fmla="*/ 23 h 47"/>
                  <a:gd name="T4" fmla="*/ 24 w 50"/>
                  <a:gd name="T5" fmla="*/ 30 h 47"/>
                  <a:gd name="T6" fmla="*/ 40 w 50"/>
                  <a:gd name="T7" fmla="*/ 33 h 47"/>
                  <a:gd name="T8" fmla="*/ 14 w 50"/>
                  <a:gd name="T9" fmla="*/ 11 h 47"/>
                  <a:gd name="T10" fmla="*/ 42 w 50"/>
                  <a:gd name="T11" fmla="*/ 29 h 47"/>
                  <a:gd name="T12" fmla="*/ 23 w 50"/>
                  <a:gd name="T13" fmla="*/ 18 h 47"/>
                  <a:gd name="T14" fmla="*/ 33 w 50"/>
                  <a:gd name="T15" fmla="*/ 20 h 47"/>
                  <a:gd name="T16" fmla="*/ 23 w 50"/>
                  <a:gd name="T17"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42" y="29"/>
                    </a:moveTo>
                    <a:cubicBezTo>
                      <a:pt x="35" y="27"/>
                      <a:pt x="28" y="25"/>
                      <a:pt x="22" y="23"/>
                    </a:cubicBezTo>
                    <a:cubicBezTo>
                      <a:pt x="20" y="26"/>
                      <a:pt x="23" y="29"/>
                      <a:pt x="24" y="30"/>
                    </a:cubicBezTo>
                    <a:cubicBezTo>
                      <a:pt x="31" y="28"/>
                      <a:pt x="35" y="30"/>
                      <a:pt x="40" y="33"/>
                    </a:cubicBezTo>
                    <a:cubicBezTo>
                      <a:pt x="25" y="47"/>
                      <a:pt x="0" y="26"/>
                      <a:pt x="14" y="11"/>
                    </a:cubicBezTo>
                    <a:cubicBezTo>
                      <a:pt x="24" y="0"/>
                      <a:pt x="50" y="11"/>
                      <a:pt x="42" y="29"/>
                    </a:cubicBezTo>
                    <a:close/>
                    <a:moveTo>
                      <a:pt x="23" y="18"/>
                    </a:moveTo>
                    <a:cubicBezTo>
                      <a:pt x="26" y="19"/>
                      <a:pt x="30" y="21"/>
                      <a:pt x="33" y="20"/>
                    </a:cubicBezTo>
                    <a:cubicBezTo>
                      <a:pt x="34" y="14"/>
                      <a:pt x="24" y="12"/>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1" name="îSḷiďè"/>
              <p:cNvSpPr/>
              <p:nvPr>
                <p:custDataLst>
                  <p:tags r:id="rId10"/>
                </p:custDataLst>
              </p:nvPr>
            </p:nvSpPr>
            <p:spPr bwMode="auto">
              <a:xfrm>
                <a:off x="1498600" y="2460625"/>
                <a:ext cx="136525" cy="117475"/>
              </a:xfrm>
              <a:custGeom>
                <a:avLst/>
                <a:gdLst>
                  <a:gd name="T0" fmla="*/ 11 w 43"/>
                  <a:gd name="T1" fmla="*/ 0 h 37"/>
                  <a:gd name="T2" fmla="*/ 20 w 43"/>
                  <a:gd name="T3" fmla="*/ 4 h 37"/>
                  <a:gd name="T4" fmla="*/ 19 w 43"/>
                  <a:gd name="T5" fmla="*/ 8 h 37"/>
                  <a:gd name="T6" fmla="*/ 27 w 43"/>
                  <a:gd name="T7" fmla="*/ 7 h 37"/>
                  <a:gd name="T8" fmla="*/ 27 w 43"/>
                  <a:gd name="T9" fmla="*/ 37 h 37"/>
                  <a:gd name="T10" fmla="*/ 17 w 43"/>
                  <a:gd name="T11" fmla="*/ 34 h 37"/>
                  <a:gd name="T12" fmla="*/ 20 w 43"/>
                  <a:gd name="T13" fmla="*/ 13 h 37"/>
                  <a:gd name="T14" fmla="*/ 10 w 43"/>
                  <a:gd name="T15" fmla="*/ 30 h 37"/>
                  <a:gd name="T16" fmla="*/ 0 w 43"/>
                  <a:gd name="T17" fmla="*/ 26 h 37"/>
                  <a:gd name="T18" fmla="*/ 11 w 43"/>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11" y="0"/>
                    </a:moveTo>
                    <a:cubicBezTo>
                      <a:pt x="14" y="1"/>
                      <a:pt x="17" y="3"/>
                      <a:pt x="20" y="4"/>
                    </a:cubicBezTo>
                    <a:cubicBezTo>
                      <a:pt x="20" y="6"/>
                      <a:pt x="19" y="6"/>
                      <a:pt x="19" y="8"/>
                    </a:cubicBezTo>
                    <a:cubicBezTo>
                      <a:pt x="22" y="7"/>
                      <a:pt x="23" y="6"/>
                      <a:pt x="27" y="7"/>
                    </a:cubicBezTo>
                    <a:cubicBezTo>
                      <a:pt x="43" y="9"/>
                      <a:pt x="30" y="29"/>
                      <a:pt x="27" y="37"/>
                    </a:cubicBezTo>
                    <a:cubicBezTo>
                      <a:pt x="23" y="37"/>
                      <a:pt x="20" y="35"/>
                      <a:pt x="17" y="34"/>
                    </a:cubicBezTo>
                    <a:cubicBezTo>
                      <a:pt x="17" y="28"/>
                      <a:pt x="28" y="14"/>
                      <a:pt x="20" y="13"/>
                    </a:cubicBezTo>
                    <a:cubicBezTo>
                      <a:pt x="14" y="12"/>
                      <a:pt x="13" y="25"/>
                      <a:pt x="10" y="30"/>
                    </a:cubicBezTo>
                    <a:cubicBezTo>
                      <a:pt x="5" y="30"/>
                      <a:pt x="4" y="27"/>
                      <a:pt x="0" y="26"/>
                    </a:cubicBezTo>
                    <a:cubicBezTo>
                      <a:pt x="3" y="17"/>
                      <a:pt x="7"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2" name="íṧ1iďê"/>
              <p:cNvSpPr/>
              <p:nvPr>
                <p:custDataLst>
                  <p:tags r:id="rId11"/>
                </p:custDataLst>
              </p:nvPr>
            </p:nvSpPr>
            <p:spPr bwMode="auto">
              <a:xfrm>
                <a:off x="665163" y="2473325"/>
                <a:ext cx="127000" cy="149225"/>
              </a:xfrm>
              <a:custGeom>
                <a:avLst/>
                <a:gdLst>
                  <a:gd name="T0" fmla="*/ 30 w 40"/>
                  <a:gd name="T1" fmla="*/ 0 h 47"/>
                  <a:gd name="T2" fmla="*/ 19 w 40"/>
                  <a:gd name="T3" fmla="*/ 47 h 47"/>
                  <a:gd name="T4" fmla="*/ 14 w 40"/>
                  <a:gd name="T5" fmla="*/ 41 h 47"/>
                  <a:gd name="T6" fmla="*/ 0 w 40"/>
                  <a:gd name="T7" fmla="*/ 13 h 47"/>
                  <a:gd name="T8" fmla="*/ 10 w 40"/>
                  <a:gd name="T9" fmla="*/ 9 h 47"/>
                  <a:gd name="T10" fmla="*/ 23 w 40"/>
                  <a:gd name="T11" fmla="*/ 22 h 47"/>
                  <a:gd name="T12" fmla="*/ 21 w 40"/>
                  <a:gd name="T13" fmla="*/ 4 h 47"/>
                  <a:gd name="T14" fmla="*/ 30 w 40"/>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7">
                    <a:moveTo>
                      <a:pt x="30" y="0"/>
                    </a:moveTo>
                    <a:cubicBezTo>
                      <a:pt x="30" y="18"/>
                      <a:pt x="40" y="46"/>
                      <a:pt x="19" y="47"/>
                    </a:cubicBezTo>
                    <a:cubicBezTo>
                      <a:pt x="16" y="46"/>
                      <a:pt x="16" y="43"/>
                      <a:pt x="14" y="41"/>
                    </a:cubicBezTo>
                    <a:cubicBezTo>
                      <a:pt x="36" y="36"/>
                      <a:pt x="3" y="21"/>
                      <a:pt x="0" y="13"/>
                    </a:cubicBezTo>
                    <a:cubicBezTo>
                      <a:pt x="4" y="12"/>
                      <a:pt x="7" y="10"/>
                      <a:pt x="10" y="9"/>
                    </a:cubicBezTo>
                    <a:cubicBezTo>
                      <a:pt x="15" y="12"/>
                      <a:pt x="18" y="18"/>
                      <a:pt x="23" y="22"/>
                    </a:cubicBezTo>
                    <a:cubicBezTo>
                      <a:pt x="23" y="15"/>
                      <a:pt x="21" y="10"/>
                      <a:pt x="21" y="4"/>
                    </a:cubicBezTo>
                    <a:cubicBezTo>
                      <a:pt x="24" y="3"/>
                      <a:pt x="27" y="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4" name="îṣľîḍé"/>
              <p:cNvSpPr/>
              <p:nvPr>
                <p:custDataLst>
                  <p:tags r:id="rId12"/>
                </p:custDataLst>
              </p:nvPr>
            </p:nvSpPr>
            <p:spPr bwMode="auto">
              <a:xfrm>
                <a:off x="595313" y="2508250"/>
                <a:ext cx="104775" cy="114300"/>
              </a:xfrm>
              <a:custGeom>
                <a:avLst/>
                <a:gdLst>
                  <a:gd name="T0" fmla="*/ 7 w 33"/>
                  <a:gd name="T1" fmla="*/ 0 h 36"/>
                  <a:gd name="T2" fmla="*/ 13 w 33"/>
                  <a:gd name="T3" fmla="*/ 8 h 36"/>
                  <a:gd name="T4" fmla="*/ 19 w 33"/>
                  <a:gd name="T5" fmla="*/ 5 h 36"/>
                  <a:gd name="T6" fmla="*/ 22 w 33"/>
                  <a:gd name="T7" fmla="*/ 13 h 36"/>
                  <a:gd name="T8" fmla="*/ 18 w 33"/>
                  <a:gd name="T9" fmla="*/ 15 h 36"/>
                  <a:gd name="T10" fmla="*/ 24 w 33"/>
                  <a:gd name="T11" fmla="*/ 25 h 36"/>
                  <a:gd name="T12" fmla="*/ 29 w 33"/>
                  <a:gd name="T13" fmla="*/ 23 h 36"/>
                  <a:gd name="T14" fmla="*/ 33 w 33"/>
                  <a:gd name="T15" fmla="*/ 29 h 36"/>
                  <a:gd name="T16" fmla="*/ 18 w 33"/>
                  <a:gd name="T17" fmla="*/ 35 h 36"/>
                  <a:gd name="T18" fmla="*/ 9 w 33"/>
                  <a:gd name="T19" fmla="*/ 21 h 36"/>
                  <a:gd name="T20" fmla="*/ 4 w 33"/>
                  <a:gd name="T21" fmla="*/ 22 h 36"/>
                  <a:gd name="T22" fmla="*/ 1 w 33"/>
                  <a:gd name="T23" fmla="*/ 17 h 36"/>
                  <a:gd name="T24" fmla="*/ 4 w 33"/>
                  <a:gd name="T25" fmla="*/ 13 h 36"/>
                  <a:gd name="T26" fmla="*/ 2 w 33"/>
                  <a:gd name="T27" fmla="*/ 9 h 36"/>
                  <a:gd name="T28" fmla="*/ 7 w 33"/>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7" y="0"/>
                    </a:moveTo>
                    <a:cubicBezTo>
                      <a:pt x="11" y="1"/>
                      <a:pt x="11" y="5"/>
                      <a:pt x="13" y="8"/>
                    </a:cubicBezTo>
                    <a:cubicBezTo>
                      <a:pt x="16" y="8"/>
                      <a:pt x="17" y="6"/>
                      <a:pt x="19" y="5"/>
                    </a:cubicBezTo>
                    <a:cubicBezTo>
                      <a:pt x="20" y="9"/>
                      <a:pt x="22" y="9"/>
                      <a:pt x="22" y="13"/>
                    </a:cubicBezTo>
                    <a:cubicBezTo>
                      <a:pt x="20" y="13"/>
                      <a:pt x="20" y="15"/>
                      <a:pt x="18" y="15"/>
                    </a:cubicBezTo>
                    <a:cubicBezTo>
                      <a:pt x="19" y="19"/>
                      <a:pt x="21" y="22"/>
                      <a:pt x="24" y="25"/>
                    </a:cubicBezTo>
                    <a:cubicBezTo>
                      <a:pt x="27" y="26"/>
                      <a:pt x="27" y="23"/>
                      <a:pt x="29" y="23"/>
                    </a:cubicBezTo>
                    <a:cubicBezTo>
                      <a:pt x="30" y="26"/>
                      <a:pt x="32" y="27"/>
                      <a:pt x="33" y="29"/>
                    </a:cubicBezTo>
                    <a:cubicBezTo>
                      <a:pt x="29" y="32"/>
                      <a:pt x="26" y="36"/>
                      <a:pt x="18" y="35"/>
                    </a:cubicBezTo>
                    <a:cubicBezTo>
                      <a:pt x="14" y="31"/>
                      <a:pt x="11" y="26"/>
                      <a:pt x="9" y="21"/>
                    </a:cubicBezTo>
                    <a:cubicBezTo>
                      <a:pt x="6" y="20"/>
                      <a:pt x="7" y="23"/>
                      <a:pt x="4" y="22"/>
                    </a:cubicBezTo>
                    <a:cubicBezTo>
                      <a:pt x="4" y="20"/>
                      <a:pt x="2" y="18"/>
                      <a:pt x="1" y="17"/>
                    </a:cubicBezTo>
                    <a:cubicBezTo>
                      <a:pt x="0" y="14"/>
                      <a:pt x="3" y="15"/>
                      <a:pt x="4" y="13"/>
                    </a:cubicBezTo>
                    <a:cubicBezTo>
                      <a:pt x="4" y="11"/>
                      <a:pt x="1" y="11"/>
                      <a:pt x="2" y="9"/>
                    </a:cubicBezTo>
                    <a:cubicBezTo>
                      <a:pt x="4" y="6"/>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íśḻiḋé"/>
              <p:cNvSpPr/>
              <p:nvPr>
                <p:custDataLst>
                  <p:tags r:id="rId13"/>
                </p:custDataLst>
              </p:nvPr>
            </p:nvSpPr>
            <p:spPr bwMode="auto">
              <a:xfrm>
                <a:off x="1600200" y="2505075"/>
                <a:ext cx="122238" cy="139700"/>
              </a:xfrm>
              <a:custGeom>
                <a:avLst/>
                <a:gdLst>
                  <a:gd name="T0" fmla="*/ 36 w 39"/>
                  <a:gd name="T1" fmla="*/ 25 h 44"/>
                  <a:gd name="T2" fmla="*/ 27 w 39"/>
                  <a:gd name="T3" fmla="*/ 22 h 44"/>
                  <a:gd name="T4" fmla="*/ 17 w 39"/>
                  <a:gd name="T5" fmla="*/ 29 h 44"/>
                  <a:gd name="T6" fmla="*/ 31 w 39"/>
                  <a:gd name="T7" fmla="*/ 33 h 44"/>
                  <a:gd name="T8" fmla="*/ 3 w 39"/>
                  <a:gd name="T9" fmla="*/ 23 h 44"/>
                  <a:gd name="T10" fmla="*/ 36 w 39"/>
                  <a:gd name="T11" fmla="*/ 25 h 44"/>
                </a:gdLst>
                <a:ahLst/>
                <a:cxnLst>
                  <a:cxn ang="0">
                    <a:pos x="T0" y="T1"/>
                  </a:cxn>
                  <a:cxn ang="0">
                    <a:pos x="T2" y="T3"/>
                  </a:cxn>
                  <a:cxn ang="0">
                    <a:pos x="T4" y="T5"/>
                  </a:cxn>
                  <a:cxn ang="0">
                    <a:pos x="T6" y="T7"/>
                  </a:cxn>
                  <a:cxn ang="0">
                    <a:pos x="T8" y="T9"/>
                  </a:cxn>
                  <a:cxn ang="0">
                    <a:pos x="T10" y="T11"/>
                  </a:cxn>
                </a:cxnLst>
                <a:rect l="0" t="0" r="r" b="b"/>
                <a:pathLst>
                  <a:path w="39" h="44">
                    <a:moveTo>
                      <a:pt x="36" y="25"/>
                    </a:moveTo>
                    <a:cubicBezTo>
                      <a:pt x="32" y="25"/>
                      <a:pt x="30" y="23"/>
                      <a:pt x="27" y="22"/>
                    </a:cubicBezTo>
                    <a:cubicBezTo>
                      <a:pt x="26" y="7"/>
                      <a:pt x="6" y="22"/>
                      <a:pt x="17" y="29"/>
                    </a:cubicBezTo>
                    <a:cubicBezTo>
                      <a:pt x="25" y="27"/>
                      <a:pt x="26" y="29"/>
                      <a:pt x="31" y="33"/>
                    </a:cubicBezTo>
                    <a:cubicBezTo>
                      <a:pt x="22" y="44"/>
                      <a:pt x="4" y="33"/>
                      <a:pt x="3" y="23"/>
                    </a:cubicBezTo>
                    <a:cubicBezTo>
                      <a:pt x="0" y="0"/>
                      <a:pt x="39" y="3"/>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iṩļiḋe"/>
              <p:cNvSpPr/>
              <p:nvPr>
                <p:custDataLst>
                  <p:tags r:id="rId14"/>
                </p:custDataLst>
              </p:nvPr>
            </p:nvSpPr>
            <p:spPr bwMode="auto">
              <a:xfrm>
                <a:off x="257175" y="2524125"/>
                <a:ext cx="1808163" cy="1809750"/>
              </a:xfrm>
              <a:custGeom>
                <a:avLst/>
                <a:gdLst>
                  <a:gd name="T0" fmla="*/ 276 w 571"/>
                  <a:gd name="T1" fmla="*/ 4 h 571"/>
                  <a:gd name="T2" fmla="*/ 480 w 571"/>
                  <a:gd name="T3" fmla="*/ 82 h 571"/>
                  <a:gd name="T4" fmla="*/ 567 w 571"/>
                  <a:gd name="T5" fmla="*/ 277 h 571"/>
                  <a:gd name="T6" fmla="*/ 489 w 571"/>
                  <a:gd name="T7" fmla="*/ 480 h 571"/>
                  <a:gd name="T8" fmla="*/ 295 w 571"/>
                  <a:gd name="T9" fmla="*/ 568 h 571"/>
                  <a:gd name="T10" fmla="*/ 90 w 571"/>
                  <a:gd name="T11" fmla="*/ 491 h 571"/>
                  <a:gd name="T12" fmla="*/ 3 w 571"/>
                  <a:gd name="T13" fmla="*/ 296 h 571"/>
                  <a:gd name="T14" fmla="*/ 81 w 571"/>
                  <a:gd name="T15" fmla="*/ 92 h 571"/>
                  <a:gd name="T16" fmla="*/ 214 w 571"/>
                  <a:gd name="T17" fmla="*/ 14 h 571"/>
                  <a:gd name="T18" fmla="*/ 276 w 571"/>
                  <a:gd name="T19" fmla="*/ 4 h 571"/>
                  <a:gd name="T20" fmla="*/ 90 w 571"/>
                  <a:gd name="T21" fmla="*/ 96 h 571"/>
                  <a:gd name="T22" fmla="*/ 12 w 571"/>
                  <a:gd name="T23" fmla="*/ 291 h 571"/>
                  <a:gd name="T24" fmla="*/ 94 w 571"/>
                  <a:gd name="T25" fmla="*/ 481 h 571"/>
                  <a:gd name="T26" fmla="*/ 289 w 571"/>
                  <a:gd name="T27" fmla="*/ 559 h 571"/>
                  <a:gd name="T28" fmla="*/ 480 w 571"/>
                  <a:gd name="T29" fmla="*/ 477 h 571"/>
                  <a:gd name="T30" fmla="*/ 558 w 571"/>
                  <a:gd name="T31" fmla="*/ 283 h 571"/>
                  <a:gd name="T32" fmla="*/ 477 w 571"/>
                  <a:gd name="T33" fmla="*/ 92 h 571"/>
                  <a:gd name="T34" fmla="*/ 282 w 571"/>
                  <a:gd name="T35" fmla="*/ 14 h 571"/>
                  <a:gd name="T36" fmla="*/ 90 w 571"/>
                  <a:gd name="T37" fmla="*/ 9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1" h="571">
                    <a:moveTo>
                      <a:pt x="276" y="4"/>
                    </a:moveTo>
                    <a:cubicBezTo>
                      <a:pt x="363" y="0"/>
                      <a:pt x="435" y="39"/>
                      <a:pt x="480" y="82"/>
                    </a:cubicBezTo>
                    <a:cubicBezTo>
                      <a:pt x="527" y="126"/>
                      <a:pt x="563" y="190"/>
                      <a:pt x="567" y="277"/>
                    </a:cubicBezTo>
                    <a:cubicBezTo>
                      <a:pt x="571" y="366"/>
                      <a:pt x="533" y="436"/>
                      <a:pt x="489" y="480"/>
                    </a:cubicBezTo>
                    <a:cubicBezTo>
                      <a:pt x="443" y="527"/>
                      <a:pt x="381" y="566"/>
                      <a:pt x="295" y="568"/>
                    </a:cubicBezTo>
                    <a:cubicBezTo>
                      <a:pt x="204" y="571"/>
                      <a:pt x="139" y="536"/>
                      <a:pt x="90" y="491"/>
                    </a:cubicBezTo>
                    <a:cubicBezTo>
                      <a:pt x="44" y="448"/>
                      <a:pt x="5" y="381"/>
                      <a:pt x="3" y="296"/>
                    </a:cubicBezTo>
                    <a:cubicBezTo>
                      <a:pt x="0" y="202"/>
                      <a:pt x="36" y="139"/>
                      <a:pt x="81" y="92"/>
                    </a:cubicBezTo>
                    <a:cubicBezTo>
                      <a:pt x="114" y="56"/>
                      <a:pt x="158" y="28"/>
                      <a:pt x="214" y="14"/>
                    </a:cubicBezTo>
                    <a:cubicBezTo>
                      <a:pt x="233" y="8"/>
                      <a:pt x="254" y="5"/>
                      <a:pt x="276" y="4"/>
                    </a:cubicBezTo>
                    <a:close/>
                    <a:moveTo>
                      <a:pt x="90" y="96"/>
                    </a:moveTo>
                    <a:cubicBezTo>
                      <a:pt x="45" y="141"/>
                      <a:pt x="12" y="204"/>
                      <a:pt x="12" y="291"/>
                    </a:cubicBezTo>
                    <a:cubicBezTo>
                      <a:pt x="12" y="376"/>
                      <a:pt x="52" y="439"/>
                      <a:pt x="94" y="481"/>
                    </a:cubicBezTo>
                    <a:cubicBezTo>
                      <a:pt x="140" y="527"/>
                      <a:pt x="204" y="559"/>
                      <a:pt x="289" y="559"/>
                    </a:cubicBezTo>
                    <a:cubicBezTo>
                      <a:pt x="371" y="559"/>
                      <a:pt x="436" y="522"/>
                      <a:pt x="480" y="477"/>
                    </a:cubicBezTo>
                    <a:cubicBezTo>
                      <a:pt x="522" y="434"/>
                      <a:pt x="560" y="368"/>
                      <a:pt x="558" y="283"/>
                    </a:cubicBezTo>
                    <a:cubicBezTo>
                      <a:pt x="556" y="198"/>
                      <a:pt x="521" y="136"/>
                      <a:pt x="477" y="92"/>
                    </a:cubicBezTo>
                    <a:cubicBezTo>
                      <a:pt x="434" y="49"/>
                      <a:pt x="366" y="11"/>
                      <a:pt x="282" y="14"/>
                    </a:cubicBezTo>
                    <a:cubicBezTo>
                      <a:pt x="194" y="16"/>
                      <a:pt x="134" y="52"/>
                      <a:pt x="9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7" name="ïşḷîḍé"/>
              <p:cNvSpPr/>
              <p:nvPr>
                <p:custDataLst>
                  <p:tags r:id="rId15"/>
                </p:custDataLst>
              </p:nvPr>
            </p:nvSpPr>
            <p:spPr bwMode="auto">
              <a:xfrm>
                <a:off x="531813" y="2536825"/>
                <a:ext cx="38100" cy="47625"/>
              </a:xfrm>
              <a:custGeom>
                <a:avLst/>
                <a:gdLst>
                  <a:gd name="T0" fmla="*/ 12 w 12"/>
                  <a:gd name="T1" fmla="*/ 8 h 15"/>
                  <a:gd name="T2" fmla="*/ 5 w 12"/>
                  <a:gd name="T3" fmla="*/ 15 h 15"/>
                  <a:gd name="T4" fmla="*/ 0 w 12"/>
                  <a:gd name="T5" fmla="*/ 8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1"/>
                      <a:pt x="7" y="12"/>
                      <a:pt x="5" y="15"/>
                    </a:cubicBezTo>
                    <a:cubicBezTo>
                      <a:pt x="2" y="13"/>
                      <a:pt x="1" y="11"/>
                      <a:pt x="0" y="8"/>
                    </a:cubicBezTo>
                    <a:cubicBezTo>
                      <a:pt x="4" y="5"/>
                      <a:pt x="10" y="0"/>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8" name="îšļídê"/>
              <p:cNvSpPr/>
              <p:nvPr>
                <p:custDataLst>
                  <p:tags r:id="rId16"/>
                </p:custDataLst>
              </p:nvPr>
            </p:nvSpPr>
            <p:spPr bwMode="auto">
              <a:xfrm>
                <a:off x="550863" y="2571750"/>
                <a:ext cx="79375" cy="92075"/>
              </a:xfrm>
              <a:custGeom>
                <a:avLst/>
                <a:gdLst>
                  <a:gd name="T0" fmla="*/ 25 w 25"/>
                  <a:gd name="T1" fmla="*/ 23 h 29"/>
                  <a:gd name="T2" fmla="*/ 16 w 25"/>
                  <a:gd name="T3" fmla="*/ 29 h 29"/>
                  <a:gd name="T4" fmla="*/ 0 w 25"/>
                  <a:gd name="T5" fmla="*/ 7 h 29"/>
                  <a:gd name="T6" fmla="*/ 8 w 25"/>
                  <a:gd name="T7" fmla="*/ 0 h 29"/>
                  <a:gd name="T8" fmla="*/ 25 w 25"/>
                  <a:gd name="T9" fmla="*/ 23 h 29"/>
                </a:gdLst>
                <a:ahLst/>
                <a:cxnLst>
                  <a:cxn ang="0">
                    <a:pos x="T0" y="T1"/>
                  </a:cxn>
                  <a:cxn ang="0">
                    <a:pos x="T2" y="T3"/>
                  </a:cxn>
                  <a:cxn ang="0">
                    <a:pos x="T4" y="T5"/>
                  </a:cxn>
                  <a:cxn ang="0">
                    <a:pos x="T6" y="T7"/>
                  </a:cxn>
                  <a:cxn ang="0">
                    <a:pos x="T8" y="T9"/>
                  </a:cxn>
                </a:cxnLst>
                <a:rect l="0" t="0" r="r" b="b"/>
                <a:pathLst>
                  <a:path w="25" h="29">
                    <a:moveTo>
                      <a:pt x="25" y="23"/>
                    </a:moveTo>
                    <a:cubicBezTo>
                      <a:pt x="22" y="25"/>
                      <a:pt x="19" y="27"/>
                      <a:pt x="16" y="29"/>
                    </a:cubicBezTo>
                    <a:cubicBezTo>
                      <a:pt x="10" y="22"/>
                      <a:pt x="6" y="14"/>
                      <a:pt x="0" y="7"/>
                    </a:cubicBezTo>
                    <a:cubicBezTo>
                      <a:pt x="2" y="4"/>
                      <a:pt x="6" y="3"/>
                      <a:pt x="8" y="0"/>
                    </a:cubicBezTo>
                    <a:cubicBezTo>
                      <a:pt x="15" y="7"/>
                      <a:pt x="19" y="15"/>
                      <a:pt x="2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79" name="iśļîḑe"/>
              <p:cNvSpPr/>
              <p:nvPr>
                <p:custDataLst>
                  <p:tags r:id="rId17"/>
                </p:custDataLst>
              </p:nvPr>
            </p:nvSpPr>
            <p:spPr bwMode="auto">
              <a:xfrm>
                <a:off x="1693863" y="2578100"/>
                <a:ext cx="117475" cy="123825"/>
              </a:xfrm>
              <a:custGeom>
                <a:avLst/>
                <a:gdLst>
                  <a:gd name="T0" fmla="*/ 32 w 37"/>
                  <a:gd name="T1" fmla="*/ 32 h 39"/>
                  <a:gd name="T2" fmla="*/ 15 w 37"/>
                  <a:gd name="T3" fmla="*/ 19 h 39"/>
                  <a:gd name="T4" fmla="*/ 28 w 37"/>
                  <a:gd name="T5" fmla="*/ 36 h 39"/>
                  <a:gd name="T6" fmla="*/ 4 w 37"/>
                  <a:gd name="T7" fmla="*/ 23 h 39"/>
                  <a:gd name="T8" fmla="*/ 37 w 37"/>
                  <a:gd name="T9" fmla="*/ 20 h 39"/>
                  <a:gd name="T10" fmla="*/ 32 w 37"/>
                  <a:gd name="T11" fmla="*/ 32 h 39"/>
                  <a:gd name="T12" fmla="*/ 19 w 37"/>
                  <a:gd name="T13" fmla="*/ 15 h 39"/>
                  <a:gd name="T14" fmla="*/ 27 w 37"/>
                  <a:gd name="T15" fmla="*/ 21 h 39"/>
                  <a:gd name="T16" fmla="*/ 19 w 37"/>
                  <a:gd name="T1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2" y="32"/>
                    </a:moveTo>
                    <a:cubicBezTo>
                      <a:pt x="25" y="29"/>
                      <a:pt x="21" y="23"/>
                      <a:pt x="15" y="19"/>
                    </a:cubicBezTo>
                    <a:cubicBezTo>
                      <a:pt x="10" y="29"/>
                      <a:pt x="29" y="28"/>
                      <a:pt x="28" y="36"/>
                    </a:cubicBezTo>
                    <a:cubicBezTo>
                      <a:pt x="17" y="39"/>
                      <a:pt x="6" y="29"/>
                      <a:pt x="4" y="23"/>
                    </a:cubicBezTo>
                    <a:cubicBezTo>
                      <a:pt x="0" y="0"/>
                      <a:pt x="36" y="0"/>
                      <a:pt x="37" y="20"/>
                    </a:cubicBezTo>
                    <a:cubicBezTo>
                      <a:pt x="37" y="25"/>
                      <a:pt x="35" y="28"/>
                      <a:pt x="32" y="32"/>
                    </a:cubicBezTo>
                    <a:close/>
                    <a:moveTo>
                      <a:pt x="19" y="15"/>
                    </a:moveTo>
                    <a:cubicBezTo>
                      <a:pt x="21" y="17"/>
                      <a:pt x="23" y="20"/>
                      <a:pt x="27" y="21"/>
                    </a:cubicBezTo>
                    <a:cubicBezTo>
                      <a:pt x="31" y="15"/>
                      <a:pt x="21" y="9"/>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0" name="î$ḻiḑe"/>
              <p:cNvSpPr/>
              <p:nvPr>
                <p:custDataLst>
                  <p:tags r:id="rId18"/>
                </p:custDataLst>
              </p:nvPr>
            </p:nvSpPr>
            <p:spPr bwMode="auto">
              <a:xfrm>
                <a:off x="471488" y="2609850"/>
                <a:ext cx="133350" cy="133350"/>
              </a:xfrm>
              <a:custGeom>
                <a:avLst/>
                <a:gdLst>
                  <a:gd name="T0" fmla="*/ 22 w 42"/>
                  <a:gd name="T1" fmla="*/ 3 h 42"/>
                  <a:gd name="T2" fmla="*/ 16 w 42"/>
                  <a:gd name="T3" fmla="*/ 11 h 42"/>
                  <a:gd name="T4" fmla="*/ 9 w 42"/>
                  <a:gd name="T5" fmla="*/ 16 h 42"/>
                  <a:gd name="T6" fmla="*/ 28 w 42"/>
                  <a:gd name="T7" fmla="*/ 10 h 42"/>
                  <a:gd name="T8" fmla="*/ 9 w 42"/>
                  <a:gd name="T9" fmla="*/ 33 h 42"/>
                  <a:gd name="T10" fmla="*/ 16 w 42"/>
                  <a:gd name="T11" fmla="*/ 26 h 42"/>
                  <a:gd name="T12" fmla="*/ 24 w 42"/>
                  <a:gd name="T13" fmla="*/ 21 h 42"/>
                  <a:gd name="T14" fmla="*/ 9 w 42"/>
                  <a:gd name="T15" fmla="*/ 26 h 42"/>
                  <a:gd name="T16" fmla="*/ 0 w 42"/>
                  <a:gd name="T17" fmla="*/ 17 h 42"/>
                  <a:gd name="T18" fmla="*/ 22 w 42"/>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2" y="3"/>
                    </a:moveTo>
                    <a:cubicBezTo>
                      <a:pt x="23" y="6"/>
                      <a:pt x="17" y="8"/>
                      <a:pt x="16" y="11"/>
                    </a:cubicBezTo>
                    <a:cubicBezTo>
                      <a:pt x="12" y="10"/>
                      <a:pt x="9" y="12"/>
                      <a:pt x="9" y="16"/>
                    </a:cubicBezTo>
                    <a:cubicBezTo>
                      <a:pt x="16" y="17"/>
                      <a:pt x="18" y="7"/>
                      <a:pt x="28" y="10"/>
                    </a:cubicBezTo>
                    <a:cubicBezTo>
                      <a:pt x="42" y="14"/>
                      <a:pt x="24" y="42"/>
                      <a:pt x="9" y="33"/>
                    </a:cubicBezTo>
                    <a:cubicBezTo>
                      <a:pt x="10" y="29"/>
                      <a:pt x="13" y="28"/>
                      <a:pt x="16" y="26"/>
                    </a:cubicBezTo>
                    <a:cubicBezTo>
                      <a:pt x="18" y="26"/>
                      <a:pt x="24" y="26"/>
                      <a:pt x="24" y="21"/>
                    </a:cubicBezTo>
                    <a:cubicBezTo>
                      <a:pt x="20" y="17"/>
                      <a:pt x="15" y="25"/>
                      <a:pt x="9" y="26"/>
                    </a:cubicBezTo>
                    <a:cubicBezTo>
                      <a:pt x="4" y="26"/>
                      <a:pt x="0" y="23"/>
                      <a:pt x="0" y="17"/>
                    </a:cubicBezTo>
                    <a:cubicBezTo>
                      <a:pt x="1" y="9"/>
                      <a:pt x="12"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1" name="îṩḷiďé"/>
              <p:cNvSpPr/>
              <p:nvPr>
                <p:custDataLst>
                  <p:tags r:id="rId19"/>
                </p:custDataLst>
              </p:nvPr>
            </p:nvSpPr>
            <p:spPr bwMode="auto">
              <a:xfrm>
                <a:off x="401638" y="2663825"/>
                <a:ext cx="85725" cy="120650"/>
              </a:xfrm>
              <a:custGeom>
                <a:avLst/>
                <a:gdLst>
                  <a:gd name="T0" fmla="*/ 18 w 27"/>
                  <a:gd name="T1" fmla="*/ 11 h 38"/>
                  <a:gd name="T2" fmla="*/ 15 w 27"/>
                  <a:gd name="T3" fmla="*/ 15 h 38"/>
                  <a:gd name="T4" fmla="*/ 27 w 27"/>
                  <a:gd name="T5" fmla="*/ 30 h 38"/>
                  <a:gd name="T6" fmla="*/ 19 w 27"/>
                  <a:gd name="T7" fmla="*/ 38 h 38"/>
                  <a:gd name="T8" fmla="*/ 0 w 27"/>
                  <a:gd name="T9" fmla="*/ 19 h 38"/>
                  <a:gd name="T10" fmla="*/ 9 w 27"/>
                  <a:gd name="T11" fmla="*/ 13 h 38"/>
                  <a:gd name="T12" fmla="*/ 18 w 27"/>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8" y="11"/>
                    </a:moveTo>
                    <a:cubicBezTo>
                      <a:pt x="18" y="13"/>
                      <a:pt x="15" y="13"/>
                      <a:pt x="15" y="15"/>
                    </a:cubicBezTo>
                    <a:cubicBezTo>
                      <a:pt x="16" y="23"/>
                      <a:pt x="23" y="25"/>
                      <a:pt x="27" y="30"/>
                    </a:cubicBezTo>
                    <a:cubicBezTo>
                      <a:pt x="25" y="34"/>
                      <a:pt x="22" y="36"/>
                      <a:pt x="19" y="38"/>
                    </a:cubicBezTo>
                    <a:cubicBezTo>
                      <a:pt x="13" y="31"/>
                      <a:pt x="6" y="26"/>
                      <a:pt x="0" y="19"/>
                    </a:cubicBezTo>
                    <a:cubicBezTo>
                      <a:pt x="2" y="16"/>
                      <a:pt x="5" y="10"/>
                      <a:pt x="9" y="13"/>
                    </a:cubicBezTo>
                    <a:cubicBezTo>
                      <a:pt x="6" y="6"/>
                      <a:pt x="18" y="0"/>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2" name="ïśľïḋê"/>
              <p:cNvSpPr/>
              <p:nvPr>
                <p:custDataLst>
                  <p:tags r:id="rId20"/>
                </p:custDataLst>
              </p:nvPr>
            </p:nvSpPr>
            <p:spPr bwMode="auto">
              <a:xfrm>
                <a:off x="1833563" y="2670175"/>
                <a:ext cx="174625" cy="173038"/>
              </a:xfrm>
              <a:custGeom>
                <a:avLst/>
                <a:gdLst>
                  <a:gd name="T0" fmla="*/ 30 w 55"/>
                  <a:gd name="T1" fmla="*/ 31 h 55"/>
                  <a:gd name="T2" fmla="*/ 29 w 55"/>
                  <a:gd name="T3" fmla="*/ 38 h 55"/>
                  <a:gd name="T4" fmla="*/ 33 w 55"/>
                  <a:gd name="T5" fmla="*/ 38 h 55"/>
                  <a:gd name="T6" fmla="*/ 36 w 55"/>
                  <a:gd name="T7" fmla="*/ 46 h 55"/>
                  <a:gd name="T8" fmla="*/ 29 w 55"/>
                  <a:gd name="T9" fmla="*/ 48 h 55"/>
                  <a:gd name="T10" fmla="*/ 30 w 55"/>
                  <a:gd name="T11" fmla="*/ 54 h 55"/>
                  <a:gd name="T12" fmla="*/ 21 w 55"/>
                  <a:gd name="T13" fmla="*/ 54 h 55"/>
                  <a:gd name="T14" fmla="*/ 20 w 55"/>
                  <a:gd name="T15" fmla="*/ 48 h 55"/>
                  <a:gd name="T16" fmla="*/ 3 w 55"/>
                  <a:gd name="T17" fmla="*/ 32 h 55"/>
                  <a:gd name="T18" fmla="*/ 20 w 55"/>
                  <a:gd name="T19" fmla="*/ 20 h 55"/>
                  <a:gd name="T20" fmla="*/ 24 w 55"/>
                  <a:gd name="T21" fmla="*/ 11 h 55"/>
                  <a:gd name="T22" fmla="*/ 30 w 55"/>
                  <a:gd name="T23" fmla="*/ 31 h 55"/>
                  <a:gd name="T24" fmla="*/ 30 w 55"/>
                  <a:gd name="T25" fmla="*/ 24 h 55"/>
                  <a:gd name="T26" fmla="*/ 36 w 55"/>
                  <a:gd name="T27" fmla="*/ 24 h 55"/>
                  <a:gd name="T28" fmla="*/ 35 w 55"/>
                  <a:gd name="T29" fmla="*/ 19 h 55"/>
                  <a:gd name="T30" fmla="*/ 30 w 55"/>
                  <a:gd name="T31" fmla="*/ 24 h 55"/>
                  <a:gd name="T32" fmla="*/ 19 w 55"/>
                  <a:gd name="T33" fmla="*/ 38 h 55"/>
                  <a:gd name="T34" fmla="*/ 18 w 55"/>
                  <a:gd name="T35" fmla="*/ 27 h 55"/>
                  <a:gd name="T36" fmla="*/ 19 w 55"/>
                  <a:gd name="T3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5">
                    <a:moveTo>
                      <a:pt x="30" y="31"/>
                    </a:moveTo>
                    <a:cubicBezTo>
                      <a:pt x="28" y="32"/>
                      <a:pt x="29" y="36"/>
                      <a:pt x="29" y="38"/>
                    </a:cubicBezTo>
                    <a:cubicBezTo>
                      <a:pt x="30" y="40"/>
                      <a:pt x="32" y="36"/>
                      <a:pt x="33" y="38"/>
                    </a:cubicBezTo>
                    <a:cubicBezTo>
                      <a:pt x="33" y="41"/>
                      <a:pt x="36" y="42"/>
                      <a:pt x="36" y="46"/>
                    </a:cubicBezTo>
                    <a:cubicBezTo>
                      <a:pt x="33" y="46"/>
                      <a:pt x="31" y="47"/>
                      <a:pt x="29" y="48"/>
                    </a:cubicBezTo>
                    <a:cubicBezTo>
                      <a:pt x="30" y="50"/>
                      <a:pt x="29" y="53"/>
                      <a:pt x="30" y="54"/>
                    </a:cubicBezTo>
                    <a:cubicBezTo>
                      <a:pt x="28" y="55"/>
                      <a:pt x="23" y="55"/>
                      <a:pt x="21" y="54"/>
                    </a:cubicBezTo>
                    <a:cubicBezTo>
                      <a:pt x="20" y="53"/>
                      <a:pt x="21" y="49"/>
                      <a:pt x="20" y="48"/>
                    </a:cubicBezTo>
                    <a:cubicBezTo>
                      <a:pt x="16" y="46"/>
                      <a:pt x="4" y="40"/>
                      <a:pt x="3" y="32"/>
                    </a:cubicBezTo>
                    <a:cubicBezTo>
                      <a:pt x="0" y="21"/>
                      <a:pt x="10" y="14"/>
                      <a:pt x="20" y="20"/>
                    </a:cubicBezTo>
                    <a:cubicBezTo>
                      <a:pt x="22" y="16"/>
                      <a:pt x="22" y="13"/>
                      <a:pt x="24" y="11"/>
                    </a:cubicBezTo>
                    <a:cubicBezTo>
                      <a:pt x="41" y="0"/>
                      <a:pt x="55" y="41"/>
                      <a:pt x="30" y="31"/>
                    </a:cubicBezTo>
                    <a:close/>
                    <a:moveTo>
                      <a:pt x="30" y="24"/>
                    </a:moveTo>
                    <a:cubicBezTo>
                      <a:pt x="32" y="24"/>
                      <a:pt x="35" y="25"/>
                      <a:pt x="36" y="24"/>
                    </a:cubicBezTo>
                    <a:cubicBezTo>
                      <a:pt x="36" y="22"/>
                      <a:pt x="36" y="21"/>
                      <a:pt x="35" y="19"/>
                    </a:cubicBezTo>
                    <a:cubicBezTo>
                      <a:pt x="31" y="17"/>
                      <a:pt x="29" y="20"/>
                      <a:pt x="30" y="24"/>
                    </a:cubicBezTo>
                    <a:close/>
                    <a:moveTo>
                      <a:pt x="19" y="38"/>
                    </a:moveTo>
                    <a:cubicBezTo>
                      <a:pt x="19" y="34"/>
                      <a:pt x="20" y="29"/>
                      <a:pt x="18" y="27"/>
                    </a:cubicBezTo>
                    <a:cubicBezTo>
                      <a:pt x="9" y="26"/>
                      <a:pt x="12" y="39"/>
                      <a:pt x="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3" name="ïṧ1îďè"/>
              <p:cNvSpPr/>
              <p:nvPr>
                <p:custDataLst>
                  <p:tags r:id="rId21"/>
                </p:custDataLst>
              </p:nvPr>
            </p:nvSpPr>
            <p:spPr bwMode="auto">
              <a:xfrm>
                <a:off x="331788" y="2736850"/>
                <a:ext cx="117475" cy="122238"/>
              </a:xfrm>
              <a:custGeom>
                <a:avLst/>
                <a:gdLst>
                  <a:gd name="T0" fmla="*/ 29 w 37"/>
                  <a:gd name="T1" fmla="*/ 11 h 39"/>
                  <a:gd name="T2" fmla="*/ 16 w 37"/>
                  <a:gd name="T3" fmla="*/ 27 h 39"/>
                  <a:gd name="T4" fmla="*/ 21 w 37"/>
                  <a:gd name="T5" fmla="*/ 29 h 39"/>
                  <a:gd name="T6" fmla="*/ 25 w 37"/>
                  <a:gd name="T7" fmla="*/ 22 h 39"/>
                  <a:gd name="T8" fmla="*/ 31 w 37"/>
                  <a:gd name="T9" fmla="*/ 14 h 39"/>
                  <a:gd name="T10" fmla="*/ 16 w 37"/>
                  <a:gd name="T11" fmla="*/ 39 h 39"/>
                  <a:gd name="T12" fmla="*/ 1 w 37"/>
                  <a:gd name="T13" fmla="*/ 22 h 39"/>
                  <a:gd name="T14" fmla="*/ 29 w 37"/>
                  <a:gd name="T15" fmla="*/ 11 h 39"/>
                  <a:gd name="T16" fmla="*/ 11 w 37"/>
                  <a:gd name="T17" fmla="*/ 24 h 39"/>
                  <a:gd name="T18" fmla="*/ 18 w 37"/>
                  <a:gd name="T19" fmla="*/ 16 h 39"/>
                  <a:gd name="T20" fmla="*/ 11 w 37"/>
                  <a:gd name="T2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29" y="11"/>
                    </a:moveTo>
                    <a:cubicBezTo>
                      <a:pt x="25" y="17"/>
                      <a:pt x="21" y="22"/>
                      <a:pt x="16" y="27"/>
                    </a:cubicBezTo>
                    <a:cubicBezTo>
                      <a:pt x="17" y="30"/>
                      <a:pt x="20" y="29"/>
                      <a:pt x="21" y="29"/>
                    </a:cubicBezTo>
                    <a:cubicBezTo>
                      <a:pt x="25" y="28"/>
                      <a:pt x="23" y="25"/>
                      <a:pt x="25" y="22"/>
                    </a:cubicBezTo>
                    <a:cubicBezTo>
                      <a:pt x="27" y="18"/>
                      <a:pt x="31" y="17"/>
                      <a:pt x="31" y="14"/>
                    </a:cubicBezTo>
                    <a:cubicBezTo>
                      <a:pt x="37" y="26"/>
                      <a:pt x="27" y="39"/>
                      <a:pt x="16" y="39"/>
                    </a:cubicBezTo>
                    <a:cubicBezTo>
                      <a:pt x="6" y="38"/>
                      <a:pt x="0" y="30"/>
                      <a:pt x="1" y="22"/>
                    </a:cubicBezTo>
                    <a:cubicBezTo>
                      <a:pt x="3" y="9"/>
                      <a:pt x="19" y="0"/>
                      <a:pt x="29" y="11"/>
                    </a:cubicBezTo>
                    <a:close/>
                    <a:moveTo>
                      <a:pt x="11" y="24"/>
                    </a:moveTo>
                    <a:cubicBezTo>
                      <a:pt x="15" y="23"/>
                      <a:pt x="15" y="19"/>
                      <a:pt x="18" y="16"/>
                    </a:cubicBezTo>
                    <a:cubicBezTo>
                      <a:pt x="13" y="13"/>
                      <a:pt x="7" y="19"/>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4" name="iş1iďê"/>
              <p:cNvSpPr/>
              <p:nvPr>
                <p:custDataLst>
                  <p:tags r:id="rId22"/>
                </p:custDataLst>
              </p:nvPr>
            </p:nvSpPr>
            <p:spPr bwMode="auto">
              <a:xfrm>
                <a:off x="257175" y="2827338"/>
                <a:ext cx="109538" cy="104775"/>
              </a:xfrm>
              <a:custGeom>
                <a:avLst/>
                <a:gdLst>
                  <a:gd name="T0" fmla="*/ 17 w 35"/>
                  <a:gd name="T1" fmla="*/ 0 h 33"/>
                  <a:gd name="T2" fmla="*/ 35 w 35"/>
                  <a:gd name="T3" fmla="*/ 25 h 33"/>
                  <a:gd name="T4" fmla="*/ 30 w 35"/>
                  <a:gd name="T5" fmla="*/ 33 h 33"/>
                  <a:gd name="T6" fmla="*/ 0 w 35"/>
                  <a:gd name="T7" fmla="*/ 28 h 33"/>
                  <a:gd name="T8" fmla="*/ 6 w 35"/>
                  <a:gd name="T9" fmla="*/ 18 h 33"/>
                  <a:gd name="T10" fmla="*/ 22 w 35"/>
                  <a:gd name="T11" fmla="*/ 23 h 33"/>
                  <a:gd name="T12" fmla="*/ 13 w 35"/>
                  <a:gd name="T13" fmla="*/ 10 h 33"/>
                  <a:gd name="T14" fmla="*/ 17 w 3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17" y="0"/>
                    </a:moveTo>
                    <a:cubicBezTo>
                      <a:pt x="25" y="7"/>
                      <a:pt x="29" y="17"/>
                      <a:pt x="35" y="25"/>
                    </a:cubicBezTo>
                    <a:cubicBezTo>
                      <a:pt x="34" y="28"/>
                      <a:pt x="31" y="30"/>
                      <a:pt x="30" y="33"/>
                    </a:cubicBezTo>
                    <a:cubicBezTo>
                      <a:pt x="20" y="32"/>
                      <a:pt x="11" y="29"/>
                      <a:pt x="0" y="28"/>
                    </a:cubicBezTo>
                    <a:cubicBezTo>
                      <a:pt x="2" y="24"/>
                      <a:pt x="5" y="22"/>
                      <a:pt x="6" y="18"/>
                    </a:cubicBezTo>
                    <a:cubicBezTo>
                      <a:pt x="12" y="19"/>
                      <a:pt x="17" y="21"/>
                      <a:pt x="22" y="23"/>
                    </a:cubicBezTo>
                    <a:cubicBezTo>
                      <a:pt x="21" y="19"/>
                      <a:pt x="16" y="14"/>
                      <a:pt x="13" y="10"/>
                    </a:cubicBezTo>
                    <a:cubicBezTo>
                      <a:pt x="13" y="5"/>
                      <a:pt x="17" y="4"/>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8" name="ïṥḻíḍe"/>
              <p:cNvSpPr/>
              <p:nvPr>
                <p:custDataLst>
                  <p:tags r:id="rId23"/>
                </p:custDataLst>
              </p:nvPr>
            </p:nvSpPr>
            <p:spPr bwMode="auto">
              <a:xfrm>
                <a:off x="1973263" y="2846388"/>
                <a:ext cx="142875" cy="130175"/>
              </a:xfrm>
              <a:custGeom>
                <a:avLst/>
                <a:gdLst>
                  <a:gd name="T0" fmla="*/ 45 w 45"/>
                  <a:gd name="T1" fmla="*/ 32 h 41"/>
                  <a:gd name="T2" fmla="*/ 38 w 45"/>
                  <a:gd name="T3" fmla="*/ 35 h 41"/>
                  <a:gd name="T4" fmla="*/ 31 w 45"/>
                  <a:gd name="T5" fmla="*/ 26 h 41"/>
                  <a:gd name="T6" fmla="*/ 6 w 45"/>
                  <a:gd name="T7" fmla="*/ 41 h 41"/>
                  <a:gd name="T8" fmla="*/ 0 w 45"/>
                  <a:gd name="T9" fmla="*/ 30 h 41"/>
                  <a:gd name="T10" fmla="*/ 24 w 45"/>
                  <a:gd name="T11" fmla="*/ 16 h 41"/>
                  <a:gd name="T12" fmla="*/ 18 w 45"/>
                  <a:gd name="T13" fmla="*/ 5 h 41"/>
                  <a:gd name="T14" fmla="*/ 25 w 45"/>
                  <a:gd name="T15" fmla="*/ 0 h 41"/>
                  <a:gd name="T16" fmla="*/ 45 w 45"/>
                  <a:gd name="T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1">
                    <a:moveTo>
                      <a:pt x="45" y="32"/>
                    </a:moveTo>
                    <a:cubicBezTo>
                      <a:pt x="42" y="32"/>
                      <a:pt x="40" y="34"/>
                      <a:pt x="38" y="35"/>
                    </a:cubicBezTo>
                    <a:cubicBezTo>
                      <a:pt x="34" y="34"/>
                      <a:pt x="33" y="30"/>
                      <a:pt x="31" y="26"/>
                    </a:cubicBezTo>
                    <a:cubicBezTo>
                      <a:pt x="22" y="30"/>
                      <a:pt x="14" y="35"/>
                      <a:pt x="6" y="41"/>
                    </a:cubicBezTo>
                    <a:cubicBezTo>
                      <a:pt x="3" y="38"/>
                      <a:pt x="1" y="34"/>
                      <a:pt x="0" y="30"/>
                    </a:cubicBezTo>
                    <a:cubicBezTo>
                      <a:pt x="9" y="26"/>
                      <a:pt x="15" y="20"/>
                      <a:pt x="24" y="16"/>
                    </a:cubicBezTo>
                    <a:cubicBezTo>
                      <a:pt x="23" y="12"/>
                      <a:pt x="20" y="9"/>
                      <a:pt x="18" y="5"/>
                    </a:cubicBezTo>
                    <a:cubicBezTo>
                      <a:pt x="21" y="3"/>
                      <a:pt x="23" y="2"/>
                      <a:pt x="25" y="0"/>
                    </a:cubicBezTo>
                    <a:cubicBezTo>
                      <a:pt x="33" y="9"/>
                      <a:pt x="39" y="21"/>
                      <a:pt x="4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89" name="iŝľîde"/>
              <p:cNvSpPr/>
              <p:nvPr>
                <p:custDataLst>
                  <p:tags r:id="rId24"/>
                </p:custDataLst>
              </p:nvPr>
            </p:nvSpPr>
            <p:spPr bwMode="auto">
              <a:xfrm>
                <a:off x="203200" y="2903538"/>
                <a:ext cx="34925" cy="50800"/>
              </a:xfrm>
              <a:custGeom>
                <a:avLst/>
                <a:gdLst>
                  <a:gd name="T0" fmla="*/ 11 w 11"/>
                  <a:gd name="T1" fmla="*/ 7 h 16"/>
                  <a:gd name="T2" fmla="*/ 7 w 11"/>
                  <a:gd name="T3" fmla="*/ 16 h 16"/>
                  <a:gd name="T4" fmla="*/ 0 w 11"/>
                  <a:gd name="T5" fmla="*/ 14 h 16"/>
                  <a:gd name="T6" fmla="*/ 11 w 11"/>
                  <a:gd name="T7" fmla="*/ 7 h 16"/>
                </a:gdLst>
                <a:ahLst/>
                <a:cxnLst>
                  <a:cxn ang="0">
                    <a:pos x="T0" y="T1"/>
                  </a:cxn>
                  <a:cxn ang="0">
                    <a:pos x="T2" y="T3"/>
                  </a:cxn>
                  <a:cxn ang="0">
                    <a:pos x="T4" y="T5"/>
                  </a:cxn>
                  <a:cxn ang="0">
                    <a:pos x="T6" y="T7"/>
                  </a:cxn>
                </a:cxnLst>
                <a:rect l="0" t="0" r="r" b="b"/>
                <a:pathLst>
                  <a:path w="11" h="16">
                    <a:moveTo>
                      <a:pt x="11" y="7"/>
                    </a:moveTo>
                    <a:cubicBezTo>
                      <a:pt x="11" y="11"/>
                      <a:pt x="8" y="13"/>
                      <a:pt x="7" y="16"/>
                    </a:cubicBezTo>
                    <a:cubicBezTo>
                      <a:pt x="4" y="16"/>
                      <a:pt x="3" y="14"/>
                      <a:pt x="0" y="14"/>
                    </a:cubicBezTo>
                    <a:cubicBezTo>
                      <a:pt x="2" y="7"/>
                      <a:pt x="6" y="0"/>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0" name="ïṣḻiḑê"/>
              <p:cNvSpPr/>
              <p:nvPr>
                <p:custDataLst>
                  <p:tags r:id="rId25"/>
                </p:custDataLst>
              </p:nvPr>
            </p:nvSpPr>
            <p:spPr bwMode="auto">
              <a:xfrm>
                <a:off x="231775" y="2928938"/>
                <a:ext cx="93663" cy="73025"/>
              </a:xfrm>
              <a:custGeom>
                <a:avLst/>
                <a:gdLst>
                  <a:gd name="T0" fmla="*/ 30 w 30"/>
                  <a:gd name="T1" fmla="*/ 13 h 23"/>
                  <a:gd name="T2" fmla="*/ 25 w 30"/>
                  <a:gd name="T3" fmla="*/ 23 h 23"/>
                  <a:gd name="T4" fmla="*/ 0 w 30"/>
                  <a:gd name="T5" fmla="*/ 10 h 23"/>
                  <a:gd name="T6" fmla="*/ 6 w 30"/>
                  <a:gd name="T7" fmla="*/ 0 h 23"/>
                  <a:gd name="T8" fmla="*/ 30 w 30"/>
                  <a:gd name="T9" fmla="*/ 13 h 23"/>
                </a:gdLst>
                <a:ahLst/>
                <a:cxnLst>
                  <a:cxn ang="0">
                    <a:pos x="T0" y="T1"/>
                  </a:cxn>
                  <a:cxn ang="0">
                    <a:pos x="T2" y="T3"/>
                  </a:cxn>
                  <a:cxn ang="0">
                    <a:pos x="T4" y="T5"/>
                  </a:cxn>
                  <a:cxn ang="0">
                    <a:pos x="T6" y="T7"/>
                  </a:cxn>
                  <a:cxn ang="0">
                    <a:pos x="T8" y="T9"/>
                  </a:cxn>
                </a:cxnLst>
                <a:rect l="0" t="0" r="r" b="b"/>
                <a:pathLst>
                  <a:path w="30" h="23">
                    <a:moveTo>
                      <a:pt x="30" y="13"/>
                    </a:moveTo>
                    <a:cubicBezTo>
                      <a:pt x="29" y="17"/>
                      <a:pt x="27" y="20"/>
                      <a:pt x="25" y="23"/>
                    </a:cubicBezTo>
                    <a:cubicBezTo>
                      <a:pt x="16" y="19"/>
                      <a:pt x="9" y="14"/>
                      <a:pt x="0" y="10"/>
                    </a:cubicBezTo>
                    <a:cubicBezTo>
                      <a:pt x="2" y="7"/>
                      <a:pt x="4" y="3"/>
                      <a:pt x="6" y="0"/>
                    </a:cubicBezTo>
                    <a:cubicBezTo>
                      <a:pt x="14" y="5"/>
                      <a:pt x="22" y="9"/>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íś1îḑê"/>
              <p:cNvSpPr/>
              <p:nvPr>
                <p:custDataLst>
                  <p:tags r:id="rId26"/>
                </p:custDataLst>
              </p:nvPr>
            </p:nvSpPr>
            <p:spPr bwMode="auto">
              <a:xfrm>
                <a:off x="2011363" y="2973388"/>
                <a:ext cx="117475" cy="117475"/>
              </a:xfrm>
              <a:custGeom>
                <a:avLst/>
                <a:gdLst>
                  <a:gd name="T0" fmla="*/ 22 w 37"/>
                  <a:gd name="T1" fmla="*/ 35 h 37"/>
                  <a:gd name="T2" fmla="*/ 14 w 37"/>
                  <a:gd name="T3" fmla="*/ 17 h 37"/>
                  <a:gd name="T4" fmla="*/ 19 w 37"/>
                  <a:gd name="T5" fmla="*/ 37 h 37"/>
                  <a:gd name="T6" fmla="*/ 4 w 37"/>
                  <a:gd name="T7" fmla="*/ 13 h 37"/>
                  <a:gd name="T8" fmla="*/ 29 w 37"/>
                  <a:gd name="T9" fmla="*/ 8 h 37"/>
                  <a:gd name="T10" fmla="*/ 22 w 37"/>
                  <a:gd name="T11" fmla="*/ 35 h 37"/>
                  <a:gd name="T12" fmla="*/ 23 w 37"/>
                  <a:gd name="T13" fmla="*/ 23 h 37"/>
                  <a:gd name="T14" fmla="*/ 20 w 37"/>
                  <a:gd name="T15" fmla="*/ 14 h 37"/>
                  <a:gd name="T16" fmla="*/ 23 w 37"/>
                  <a:gd name="T1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22" y="35"/>
                    </a:moveTo>
                    <a:cubicBezTo>
                      <a:pt x="20" y="29"/>
                      <a:pt x="17" y="23"/>
                      <a:pt x="14" y="17"/>
                    </a:cubicBezTo>
                    <a:cubicBezTo>
                      <a:pt x="6" y="24"/>
                      <a:pt x="20" y="28"/>
                      <a:pt x="19" y="37"/>
                    </a:cubicBezTo>
                    <a:cubicBezTo>
                      <a:pt x="9" y="36"/>
                      <a:pt x="0" y="24"/>
                      <a:pt x="4" y="13"/>
                    </a:cubicBezTo>
                    <a:cubicBezTo>
                      <a:pt x="7" y="3"/>
                      <a:pt x="22" y="0"/>
                      <a:pt x="29" y="8"/>
                    </a:cubicBezTo>
                    <a:cubicBezTo>
                      <a:pt x="37" y="17"/>
                      <a:pt x="36" y="33"/>
                      <a:pt x="22" y="35"/>
                    </a:cubicBezTo>
                    <a:close/>
                    <a:moveTo>
                      <a:pt x="23" y="23"/>
                    </a:moveTo>
                    <a:cubicBezTo>
                      <a:pt x="29" y="22"/>
                      <a:pt x="27" y="12"/>
                      <a:pt x="20" y="14"/>
                    </a:cubicBezTo>
                    <a:cubicBezTo>
                      <a:pt x="19" y="16"/>
                      <a:pt x="22" y="20"/>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2" name="ïšlídé"/>
              <p:cNvSpPr/>
              <p:nvPr>
                <p:custDataLst>
                  <p:tags r:id="rId27"/>
                </p:custDataLst>
              </p:nvPr>
            </p:nvSpPr>
            <p:spPr bwMode="auto">
              <a:xfrm>
                <a:off x="184150" y="2973388"/>
                <a:ext cx="115888" cy="133350"/>
              </a:xfrm>
              <a:custGeom>
                <a:avLst/>
                <a:gdLst>
                  <a:gd name="T0" fmla="*/ 37 w 37"/>
                  <a:gd name="T1" fmla="*/ 15 h 42"/>
                  <a:gd name="T2" fmla="*/ 33 w 37"/>
                  <a:gd name="T3" fmla="*/ 25 h 42"/>
                  <a:gd name="T4" fmla="*/ 15 w 37"/>
                  <a:gd name="T5" fmla="*/ 19 h 42"/>
                  <a:gd name="T6" fmla="*/ 30 w 37"/>
                  <a:gd name="T7" fmla="*/ 32 h 42"/>
                  <a:gd name="T8" fmla="*/ 26 w 37"/>
                  <a:gd name="T9" fmla="*/ 42 h 42"/>
                  <a:gd name="T10" fmla="*/ 0 w 37"/>
                  <a:gd name="T11" fmla="*/ 32 h 42"/>
                  <a:gd name="T12" fmla="*/ 4 w 37"/>
                  <a:gd name="T13" fmla="*/ 23 h 42"/>
                  <a:gd name="T14" fmla="*/ 7 w 37"/>
                  <a:gd name="T15" fmla="*/ 24 h 42"/>
                  <a:gd name="T16" fmla="*/ 6 w 37"/>
                  <a:gd name="T17" fmla="*/ 18 h 42"/>
                  <a:gd name="T18" fmla="*/ 37 w 37"/>
                  <a:gd name="T19"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37" y="15"/>
                    </a:moveTo>
                    <a:cubicBezTo>
                      <a:pt x="36" y="18"/>
                      <a:pt x="34" y="21"/>
                      <a:pt x="33" y="25"/>
                    </a:cubicBezTo>
                    <a:cubicBezTo>
                      <a:pt x="26" y="24"/>
                      <a:pt x="23" y="19"/>
                      <a:pt x="15" y="19"/>
                    </a:cubicBezTo>
                    <a:cubicBezTo>
                      <a:pt x="9" y="27"/>
                      <a:pt x="24" y="29"/>
                      <a:pt x="30" y="32"/>
                    </a:cubicBezTo>
                    <a:cubicBezTo>
                      <a:pt x="29" y="36"/>
                      <a:pt x="27" y="39"/>
                      <a:pt x="26" y="42"/>
                    </a:cubicBezTo>
                    <a:cubicBezTo>
                      <a:pt x="17" y="39"/>
                      <a:pt x="9" y="36"/>
                      <a:pt x="0" y="32"/>
                    </a:cubicBezTo>
                    <a:cubicBezTo>
                      <a:pt x="1" y="28"/>
                      <a:pt x="2" y="26"/>
                      <a:pt x="4" y="23"/>
                    </a:cubicBezTo>
                    <a:cubicBezTo>
                      <a:pt x="6" y="22"/>
                      <a:pt x="5" y="24"/>
                      <a:pt x="7" y="24"/>
                    </a:cubicBezTo>
                    <a:cubicBezTo>
                      <a:pt x="7" y="22"/>
                      <a:pt x="6" y="20"/>
                      <a:pt x="6" y="18"/>
                    </a:cubicBezTo>
                    <a:cubicBezTo>
                      <a:pt x="7" y="0"/>
                      <a:pt x="28" y="11"/>
                      <a:pt x="3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3" name="iṣļïḋè"/>
              <p:cNvSpPr/>
              <p:nvPr>
                <p:custDataLst>
                  <p:tags r:id="rId28"/>
                </p:custDataLst>
              </p:nvPr>
            </p:nvSpPr>
            <p:spPr bwMode="auto">
              <a:xfrm>
                <a:off x="107950" y="3097213"/>
                <a:ext cx="146050" cy="136525"/>
              </a:xfrm>
              <a:custGeom>
                <a:avLst/>
                <a:gdLst>
                  <a:gd name="T0" fmla="*/ 0 w 46"/>
                  <a:gd name="T1" fmla="*/ 35 h 43"/>
                  <a:gd name="T2" fmla="*/ 4 w 46"/>
                  <a:gd name="T3" fmla="*/ 23 h 43"/>
                  <a:gd name="T4" fmla="*/ 35 w 46"/>
                  <a:gd name="T5" fmla="*/ 22 h 43"/>
                  <a:gd name="T6" fmla="*/ 7 w 46"/>
                  <a:gd name="T7" fmla="*/ 11 h 43"/>
                  <a:gd name="T8" fmla="*/ 10 w 46"/>
                  <a:gd name="T9" fmla="*/ 0 h 43"/>
                  <a:gd name="T10" fmla="*/ 45 w 46"/>
                  <a:gd name="T11" fmla="*/ 18 h 43"/>
                  <a:gd name="T12" fmla="*/ 30 w 46"/>
                  <a:gd name="T13" fmla="*/ 42 h 43"/>
                  <a:gd name="T14" fmla="*/ 0 w 46"/>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0" y="35"/>
                    </a:moveTo>
                    <a:cubicBezTo>
                      <a:pt x="1" y="31"/>
                      <a:pt x="3" y="27"/>
                      <a:pt x="4" y="23"/>
                    </a:cubicBezTo>
                    <a:cubicBezTo>
                      <a:pt x="12" y="25"/>
                      <a:pt x="37" y="37"/>
                      <a:pt x="35" y="22"/>
                    </a:cubicBezTo>
                    <a:cubicBezTo>
                      <a:pt x="34" y="13"/>
                      <a:pt x="14" y="16"/>
                      <a:pt x="7" y="11"/>
                    </a:cubicBezTo>
                    <a:cubicBezTo>
                      <a:pt x="8" y="7"/>
                      <a:pt x="9" y="3"/>
                      <a:pt x="10" y="0"/>
                    </a:cubicBezTo>
                    <a:cubicBezTo>
                      <a:pt x="22" y="4"/>
                      <a:pt x="43" y="3"/>
                      <a:pt x="45" y="18"/>
                    </a:cubicBezTo>
                    <a:cubicBezTo>
                      <a:pt x="46" y="28"/>
                      <a:pt x="40" y="41"/>
                      <a:pt x="30" y="42"/>
                    </a:cubicBezTo>
                    <a:cubicBezTo>
                      <a:pt x="19" y="43"/>
                      <a:pt x="11" y="36"/>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4" name="îśḷíḓé"/>
              <p:cNvSpPr/>
              <p:nvPr>
                <p:custDataLst>
                  <p:tags r:id="rId29"/>
                </p:custDataLst>
              </p:nvPr>
            </p:nvSpPr>
            <p:spPr bwMode="auto">
              <a:xfrm>
                <a:off x="2046288" y="3081338"/>
                <a:ext cx="114300" cy="120650"/>
              </a:xfrm>
              <a:custGeom>
                <a:avLst/>
                <a:gdLst>
                  <a:gd name="T0" fmla="*/ 29 w 36"/>
                  <a:gd name="T1" fmla="*/ 35 h 38"/>
                  <a:gd name="T2" fmla="*/ 26 w 36"/>
                  <a:gd name="T3" fmla="*/ 27 h 38"/>
                  <a:gd name="T4" fmla="*/ 28 w 36"/>
                  <a:gd name="T5" fmla="*/ 21 h 38"/>
                  <a:gd name="T6" fmla="*/ 20 w 36"/>
                  <a:gd name="T7" fmla="*/ 28 h 38"/>
                  <a:gd name="T8" fmla="*/ 21 w 36"/>
                  <a:gd name="T9" fmla="*/ 38 h 38"/>
                  <a:gd name="T10" fmla="*/ 25 w 36"/>
                  <a:gd name="T11" fmla="*/ 5 h 38"/>
                  <a:gd name="T12" fmla="*/ 36 w 36"/>
                  <a:gd name="T13" fmla="*/ 29 h 38"/>
                  <a:gd name="T14" fmla="*/ 29 w 36"/>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8">
                    <a:moveTo>
                      <a:pt x="29" y="35"/>
                    </a:moveTo>
                    <a:cubicBezTo>
                      <a:pt x="29" y="30"/>
                      <a:pt x="26" y="30"/>
                      <a:pt x="26" y="27"/>
                    </a:cubicBezTo>
                    <a:cubicBezTo>
                      <a:pt x="26" y="25"/>
                      <a:pt x="28" y="23"/>
                      <a:pt x="28" y="21"/>
                    </a:cubicBezTo>
                    <a:cubicBezTo>
                      <a:pt x="25" y="7"/>
                      <a:pt x="3" y="25"/>
                      <a:pt x="20" y="28"/>
                    </a:cubicBezTo>
                    <a:cubicBezTo>
                      <a:pt x="20" y="32"/>
                      <a:pt x="22" y="36"/>
                      <a:pt x="21" y="38"/>
                    </a:cubicBezTo>
                    <a:cubicBezTo>
                      <a:pt x="0" y="37"/>
                      <a:pt x="1" y="0"/>
                      <a:pt x="25" y="5"/>
                    </a:cubicBezTo>
                    <a:cubicBezTo>
                      <a:pt x="33" y="7"/>
                      <a:pt x="36" y="17"/>
                      <a:pt x="36" y="29"/>
                    </a:cubicBezTo>
                    <a:cubicBezTo>
                      <a:pt x="34" y="31"/>
                      <a:pt x="33" y="34"/>
                      <a:pt x="2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5" name="îṡḷiďè"/>
              <p:cNvSpPr/>
              <p:nvPr>
                <p:custDataLst>
                  <p:tags r:id="rId30"/>
                </p:custDataLst>
              </p:nvPr>
            </p:nvSpPr>
            <p:spPr bwMode="auto">
              <a:xfrm>
                <a:off x="2084388" y="3201988"/>
                <a:ext cx="133350" cy="114300"/>
              </a:xfrm>
              <a:custGeom>
                <a:avLst/>
                <a:gdLst>
                  <a:gd name="T0" fmla="*/ 41 w 42"/>
                  <a:gd name="T1" fmla="*/ 10 h 36"/>
                  <a:gd name="T2" fmla="*/ 28 w 42"/>
                  <a:gd name="T3" fmla="*/ 12 h 36"/>
                  <a:gd name="T4" fmla="*/ 6 w 42"/>
                  <a:gd name="T5" fmla="*/ 36 h 36"/>
                  <a:gd name="T6" fmla="*/ 4 w 42"/>
                  <a:gd name="T7" fmla="*/ 25 h 36"/>
                  <a:gd name="T8" fmla="*/ 22 w 42"/>
                  <a:gd name="T9" fmla="*/ 16 h 36"/>
                  <a:gd name="T10" fmla="*/ 3 w 42"/>
                  <a:gd name="T11" fmla="*/ 17 h 36"/>
                  <a:gd name="T12" fmla="*/ 1 w 42"/>
                  <a:gd name="T13" fmla="*/ 6 h 36"/>
                  <a:gd name="T14" fmla="*/ 39 w 42"/>
                  <a:gd name="T15" fmla="*/ 0 h 36"/>
                  <a:gd name="T16" fmla="*/ 41 w 42"/>
                  <a:gd name="T1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6">
                    <a:moveTo>
                      <a:pt x="41" y="10"/>
                    </a:moveTo>
                    <a:cubicBezTo>
                      <a:pt x="37" y="11"/>
                      <a:pt x="33" y="12"/>
                      <a:pt x="28" y="12"/>
                    </a:cubicBezTo>
                    <a:cubicBezTo>
                      <a:pt x="42" y="28"/>
                      <a:pt x="22" y="35"/>
                      <a:pt x="6" y="36"/>
                    </a:cubicBezTo>
                    <a:cubicBezTo>
                      <a:pt x="6" y="32"/>
                      <a:pt x="4" y="29"/>
                      <a:pt x="4" y="25"/>
                    </a:cubicBezTo>
                    <a:cubicBezTo>
                      <a:pt x="11" y="23"/>
                      <a:pt x="25" y="25"/>
                      <a:pt x="22" y="16"/>
                    </a:cubicBezTo>
                    <a:cubicBezTo>
                      <a:pt x="18" y="12"/>
                      <a:pt x="9" y="17"/>
                      <a:pt x="3" y="17"/>
                    </a:cubicBezTo>
                    <a:cubicBezTo>
                      <a:pt x="2" y="14"/>
                      <a:pt x="0" y="9"/>
                      <a:pt x="1" y="6"/>
                    </a:cubicBezTo>
                    <a:cubicBezTo>
                      <a:pt x="14" y="5"/>
                      <a:pt x="27" y="0"/>
                      <a:pt x="39" y="0"/>
                    </a:cubicBezTo>
                    <a:cubicBezTo>
                      <a:pt x="39" y="4"/>
                      <a:pt x="40" y="6"/>
                      <a:pt x="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6" name="îSľíḓé"/>
              <p:cNvSpPr/>
              <p:nvPr>
                <p:custDataLst>
                  <p:tags r:id="rId31"/>
                </p:custDataLst>
              </p:nvPr>
            </p:nvSpPr>
            <p:spPr bwMode="auto">
              <a:xfrm>
                <a:off x="114300" y="3300413"/>
                <a:ext cx="101600" cy="111125"/>
              </a:xfrm>
              <a:custGeom>
                <a:avLst/>
                <a:gdLst>
                  <a:gd name="T0" fmla="*/ 32 w 32"/>
                  <a:gd name="T1" fmla="*/ 6 h 35"/>
                  <a:gd name="T2" fmla="*/ 31 w 32"/>
                  <a:gd name="T3" fmla="*/ 17 h 35"/>
                  <a:gd name="T4" fmla="*/ 11 w 32"/>
                  <a:gd name="T5" fmla="*/ 19 h 35"/>
                  <a:gd name="T6" fmla="*/ 31 w 32"/>
                  <a:gd name="T7" fmla="*/ 25 h 35"/>
                  <a:gd name="T8" fmla="*/ 30 w 32"/>
                  <a:gd name="T9" fmla="*/ 35 h 35"/>
                  <a:gd name="T10" fmla="*/ 2 w 32"/>
                  <a:gd name="T11" fmla="*/ 33 h 35"/>
                  <a:gd name="T12" fmla="*/ 6 w 32"/>
                  <a:gd name="T13" fmla="*/ 23 h 35"/>
                  <a:gd name="T14" fmla="*/ 3 w 32"/>
                  <a:gd name="T15" fmla="*/ 11 h 35"/>
                  <a:gd name="T16" fmla="*/ 32 w 32"/>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32" y="6"/>
                    </a:moveTo>
                    <a:cubicBezTo>
                      <a:pt x="32" y="10"/>
                      <a:pt x="32" y="14"/>
                      <a:pt x="31" y="17"/>
                    </a:cubicBezTo>
                    <a:cubicBezTo>
                      <a:pt x="24" y="17"/>
                      <a:pt x="11" y="12"/>
                      <a:pt x="11" y="19"/>
                    </a:cubicBezTo>
                    <a:cubicBezTo>
                      <a:pt x="11" y="26"/>
                      <a:pt x="24" y="22"/>
                      <a:pt x="31" y="25"/>
                    </a:cubicBezTo>
                    <a:cubicBezTo>
                      <a:pt x="30" y="28"/>
                      <a:pt x="31" y="33"/>
                      <a:pt x="30" y="35"/>
                    </a:cubicBezTo>
                    <a:cubicBezTo>
                      <a:pt x="20" y="35"/>
                      <a:pt x="11" y="34"/>
                      <a:pt x="2" y="33"/>
                    </a:cubicBezTo>
                    <a:cubicBezTo>
                      <a:pt x="3" y="29"/>
                      <a:pt x="0" y="22"/>
                      <a:pt x="6" y="23"/>
                    </a:cubicBezTo>
                    <a:cubicBezTo>
                      <a:pt x="4" y="19"/>
                      <a:pt x="2" y="15"/>
                      <a:pt x="3" y="11"/>
                    </a:cubicBezTo>
                    <a:cubicBezTo>
                      <a:pt x="5" y="0"/>
                      <a:pt x="22" y="5"/>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7" name="ï$ḻiḑé"/>
              <p:cNvSpPr/>
              <p:nvPr>
                <p:custDataLst>
                  <p:tags r:id="rId32"/>
                </p:custDataLst>
              </p:nvPr>
            </p:nvSpPr>
            <p:spPr bwMode="auto">
              <a:xfrm>
                <a:off x="2103438" y="3328988"/>
                <a:ext cx="101600" cy="101600"/>
              </a:xfrm>
              <a:custGeom>
                <a:avLst/>
                <a:gdLst>
                  <a:gd name="T0" fmla="*/ 28 w 32"/>
                  <a:gd name="T1" fmla="*/ 0 h 32"/>
                  <a:gd name="T2" fmla="*/ 25 w 32"/>
                  <a:gd name="T3" fmla="*/ 10 h 32"/>
                  <a:gd name="T4" fmla="*/ 30 w 32"/>
                  <a:gd name="T5" fmla="*/ 24 h 32"/>
                  <a:gd name="T6" fmla="*/ 3 w 32"/>
                  <a:gd name="T7" fmla="*/ 32 h 32"/>
                  <a:gd name="T8" fmla="*/ 1 w 32"/>
                  <a:gd name="T9" fmla="*/ 21 h 32"/>
                  <a:gd name="T10" fmla="*/ 21 w 32"/>
                  <a:gd name="T11" fmla="*/ 15 h 32"/>
                  <a:gd name="T12" fmla="*/ 1 w 32"/>
                  <a:gd name="T13" fmla="*/ 13 h 32"/>
                  <a:gd name="T14" fmla="*/ 0 w 32"/>
                  <a:gd name="T15" fmla="*/ 2 h 32"/>
                  <a:gd name="T16" fmla="*/ 28 w 3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28" y="0"/>
                    </a:moveTo>
                    <a:cubicBezTo>
                      <a:pt x="27" y="4"/>
                      <a:pt x="32" y="11"/>
                      <a:pt x="25" y="10"/>
                    </a:cubicBezTo>
                    <a:cubicBezTo>
                      <a:pt x="28" y="14"/>
                      <a:pt x="31" y="17"/>
                      <a:pt x="30" y="24"/>
                    </a:cubicBezTo>
                    <a:cubicBezTo>
                      <a:pt x="26" y="32"/>
                      <a:pt x="12" y="30"/>
                      <a:pt x="3" y="32"/>
                    </a:cubicBezTo>
                    <a:cubicBezTo>
                      <a:pt x="2" y="29"/>
                      <a:pt x="2" y="24"/>
                      <a:pt x="1" y="21"/>
                    </a:cubicBezTo>
                    <a:cubicBezTo>
                      <a:pt x="7" y="18"/>
                      <a:pt x="22" y="23"/>
                      <a:pt x="21" y="15"/>
                    </a:cubicBezTo>
                    <a:cubicBezTo>
                      <a:pt x="20" y="8"/>
                      <a:pt x="8" y="14"/>
                      <a:pt x="1" y="13"/>
                    </a:cubicBezTo>
                    <a:cubicBezTo>
                      <a:pt x="1" y="9"/>
                      <a:pt x="0" y="6"/>
                      <a:pt x="0" y="2"/>
                    </a:cubicBezTo>
                    <a:cubicBezTo>
                      <a:pt x="9" y="1"/>
                      <a:pt x="18"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ïŝḷîḑè"/>
              <p:cNvSpPr/>
              <p:nvPr>
                <p:custDataLst>
                  <p:tags r:id="rId33"/>
                </p:custDataLst>
              </p:nvPr>
            </p:nvSpPr>
            <p:spPr bwMode="auto">
              <a:xfrm>
                <a:off x="88900" y="3430588"/>
                <a:ext cx="25400" cy="41275"/>
              </a:xfrm>
              <a:custGeom>
                <a:avLst/>
                <a:gdLst>
                  <a:gd name="T0" fmla="*/ 7 w 8"/>
                  <a:gd name="T1" fmla="*/ 1 h 13"/>
                  <a:gd name="T2" fmla="*/ 8 w 8"/>
                  <a:gd name="T3" fmla="*/ 11 h 13"/>
                  <a:gd name="T4" fmla="*/ 0 w 8"/>
                  <a:gd name="T5" fmla="*/ 12 h 13"/>
                  <a:gd name="T6" fmla="*/ 0 w 8"/>
                  <a:gd name="T7" fmla="*/ 2 h 13"/>
                  <a:gd name="T8" fmla="*/ 7 w 8"/>
                  <a:gd name="T9" fmla="*/ 1 h 13"/>
                </a:gdLst>
                <a:ahLst/>
                <a:cxnLst>
                  <a:cxn ang="0">
                    <a:pos x="T0" y="T1"/>
                  </a:cxn>
                  <a:cxn ang="0">
                    <a:pos x="T2" y="T3"/>
                  </a:cxn>
                  <a:cxn ang="0">
                    <a:pos x="T4" y="T5"/>
                  </a:cxn>
                  <a:cxn ang="0">
                    <a:pos x="T6" y="T7"/>
                  </a:cxn>
                  <a:cxn ang="0">
                    <a:pos x="T8" y="T9"/>
                  </a:cxn>
                </a:cxnLst>
                <a:rect l="0" t="0" r="r" b="b"/>
                <a:pathLst>
                  <a:path w="8" h="13">
                    <a:moveTo>
                      <a:pt x="7" y="1"/>
                    </a:moveTo>
                    <a:cubicBezTo>
                      <a:pt x="7" y="6"/>
                      <a:pt x="7" y="6"/>
                      <a:pt x="8" y="11"/>
                    </a:cubicBezTo>
                    <a:cubicBezTo>
                      <a:pt x="6" y="13"/>
                      <a:pt x="2" y="12"/>
                      <a:pt x="0" y="12"/>
                    </a:cubicBezTo>
                    <a:cubicBezTo>
                      <a:pt x="0" y="9"/>
                      <a:pt x="0" y="5"/>
                      <a:pt x="0" y="2"/>
                    </a:cubicBezTo>
                    <a:cubicBezTo>
                      <a:pt x="1" y="0"/>
                      <a:pt x="5"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îSľíḍè"/>
              <p:cNvSpPr/>
              <p:nvPr>
                <p:custDataLst>
                  <p:tags r:id="rId34"/>
                </p:custDataLst>
              </p:nvPr>
            </p:nvSpPr>
            <p:spPr bwMode="auto">
              <a:xfrm>
                <a:off x="117475" y="3433763"/>
                <a:ext cx="92075" cy="34925"/>
              </a:xfrm>
              <a:custGeom>
                <a:avLst/>
                <a:gdLst>
                  <a:gd name="T0" fmla="*/ 29 w 29"/>
                  <a:gd name="T1" fmla="*/ 0 h 11"/>
                  <a:gd name="T2" fmla="*/ 29 w 29"/>
                  <a:gd name="T3" fmla="*/ 10 h 11"/>
                  <a:gd name="T4" fmla="*/ 1 w 29"/>
                  <a:gd name="T5" fmla="*/ 11 h 11"/>
                  <a:gd name="T6" fmla="*/ 2 w 29"/>
                  <a:gd name="T7" fmla="*/ 0 h 11"/>
                  <a:gd name="T8" fmla="*/ 29 w 29"/>
                  <a:gd name="T9" fmla="*/ 0 h 11"/>
                </a:gdLst>
                <a:ahLst/>
                <a:cxnLst>
                  <a:cxn ang="0">
                    <a:pos x="T0" y="T1"/>
                  </a:cxn>
                  <a:cxn ang="0">
                    <a:pos x="T2" y="T3"/>
                  </a:cxn>
                  <a:cxn ang="0">
                    <a:pos x="T4" y="T5"/>
                  </a:cxn>
                  <a:cxn ang="0">
                    <a:pos x="T6" y="T7"/>
                  </a:cxn>
                  <a:cxn ang="0">
                    <a:pos x="T8" y="T9"/>
                  </a:cxn>
                </a:cxnLst>
                <a:rect l="0" t="0" r="r" b="b"/>
                <a:pathLst>
                  <a:path w="29" h="11">
                    <a:moveTo>
                      <a:pt x="29" y="0"/>
                    </a:moveTo>
                    <a:cubicBezTo>
                      <a:pt x="29" y="3"/>
                      <a:pt x="29" y="7"/>
                      <a:pt x="29" y="10"/>
                    </a:cubicBezTo>
                    <a:cubicBezTo>
                      <a:pt x="21" y="11"/>
                      <a:pt x="11" y="11"/>
                      <a:pt x="1" y="11"/>
                    </a:cubicBezTo>
                    <a:cubicBezTo>
                      <a:pt x="2" y="7"/>
                      <a:pt x="0" y="2"/>
                      <a:pt x="2" y="0"/>
                    </a:cubicBezTo>
                    <a:cubicBezTo>
                      <a:pt x="11" y="0"/>
                      <a:pt x="20"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işļíḋe"/>
              <p:cNvSpPr/>
              <p:nvPr>
                <p:custDataLst>
                  <p:tags r:id="rId35"/>
                </p:custDataLst>
              </p:nvPr>
            </p:nvSpPr>
            <p:spPr bwMode="auto">
              <a:xfrm>
                <a:off x="2087563" y="3436938"/>
                <a:ext cx="133350" cy="127000"/>
              </a:xfrm>
              <a:custGeom>
                <a:avLst/>
                <a:gdLst>
                  <a:gd name="T0" fmla="*/ 25 w 42"/>
                  <a:gd name="T1" fmla="*/ 35 h 40"/>
                  <a:gd name="T2" fmla="*/ 17 w 42"/>
                  <a:gd name="T3" fmla="*/ 3 h 40"/>
                  <a:gd name="T4" fmla="*/ 25 w 42"/>
                  <a:gd name="T5" fmla="*/ 35 h 40"/>
                  <a:gd name="T6" fmla="*/ 13 w 42"/>
                  <a:gd name="T7" fmla="*/ 20 h 40"/>
                  <a:gd name="T8" fmla="*/ 27 w 42"/>
                  <a:gd name="T9" fmla="*/ 22 h 40"/>
                  <a:gd name="T10" fmla="*/ 27 w 42"/>
                  <a:gd name="T11" fmla="*/ 17 h 40"/>
                  <a:gd name="T12" fmla="*/ 13 w 42"/>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25" y="35"/>
                    </a:moveTo>
                    <a:cubicBezTo>
                      <a:pt x="0" y="40"/>
                      <a:pt x="0" y="6"/>
                      <a:pt x="17" y="3"/>
                    </a:cubicBezTo>
                    <a:cubicBezTo>
                      <a:pt x="34" y="0"/>
                      <a:pt x="42" y="26"/>
                      <a:pt x="25" y="35"/>
                    </a:cubicBezTo>
                    <a:close/>
                    <a:moveTo>
                      <a:pt x="13" y="20"/>
                    </a:moveTo>
                    <a:cubicBezTo>
                      <a:pt x="14" y="25"/>
                      <a:pt x="23" y="25"/>
                      <a:pt x="27" y="22"/>
                    </a:cubicBezTo>
                    <a:cubicBezTo>
                      <a:pt x="27" y="20"/>
                      <a:pt x="27" y="18"/>
                      <a:pt x="27" y="17"/>
                    </a:cubicBezTo>
                    <a:cubicBezTo>
                      <a:pt x="22" y="12"/>
                      <a:pt x="12" y="13"/>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ïš1iďe"/>
              <p:cNvSpPr/>
              <p:nvPr>
                <p:custDataLst>
                  <p:tags r:id="rId36"/>
                </p:custDataLst>
              </p:nvPr>
            </p:nvSpPr>
            <p:spPr bwMode="auto">
              <a:xfrm>
                <a:off x="120650" y="3462338"/>
                <a:ext cx="149225" cy="79375"/>
              </a:xfrm>
              <a:custGeom>
                <a:avLst/>
                <a:gdLst>
                  <a:gd name="T0" fmla="*/ 40 w 47"/>
                  <a:gd name="T1" fmla="*/ 25 h 25"/>
                  <a:gd name="T2" fmla="*/ 32 w 47"/>
                  <a:gd name="T3" fmla="*/ 20 h 25"/>
                  <a:gd name="T4" fmla="*/ 1 w 47"/>
                  <a:gd name="T5" fmla="*/ 21 h 25"/>
                  <a:gd name="T6" fmla="*/ 1 w 47"/>
                  <a:gd name="T7" fmla="*/ 10 h 25"/>
                  <a:gd name="T8" fmla="*/ 40 w 47"/>
                  <a:gd name="T9" fmla="*/ 25 h 25"/>
                </a:gdLst>
                <a:ahLst/>
                <a:cxnLst>
                  <a:cxn ang="0">
                    <a:pos x="T0" y="T1"/>
                  </a:cxn>
                  <a:cxn ang="0">
                    <a:pos x="T2" y="T3"/>
                  </a:cxn>
                  <a:cxn ang="0">
                    <a:pos x="T4" y="T5"/>
                  </a:cxn>
                  <a:cxn ang="0">
                    <a:pos x="T6" y="T7"/>
                  </a:cxn>
                  <a:cxn ang="0">
                    <a:pos x="T8" y="T9"/>
                  </a:cxn>
                </a:cxnLst>
                <a:rect l="0" t="0" r="r" b="b"/>
                <a:pathLst>
                  <a:path w="47" h="25">
                    <a:moveTo>
                      <a:pt x="40" y="25"/>
                    </a:moveTo>
                    <a:cubicBezTo>
                      <a:pt x="36" y="25"/>
                      <a:pt x="31" y="24"/>
                      <a:pt x="32" y="20"/>
                    </a:cubicBezTo>
                    <a:cubicBezTo>
                      <a:pt x="23" y="19"/>
                      <a:pt x="12" y="21"/>
                      <a:pt x="1" y="21"/>
                    </a:cubicBezTo>
                    <a:cubicBezTo>
                      <a:pt x="2" y="17"/>
                      <a:pt x="0" y="15"/>
                      <a:pt x="1" y="10"/>
                    </a:cubicBezTo>
                    <a:cubicBezTo>
                      <a:pt x="16" y="10"/>
                      <a:pt x="47" y="0"/>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2" name="íṧḷïďe"/>
              <p:cNvSpPr/>
              <p:nvPr>
                <p:custDataLst>
                  <p:tags r:id="rId37"/>
                </p:custDataLst>
              </p:nvPr>
            </p:nvSpPr>
            <p:spPr bwMode="auto">
              <a:xfrm>
                <a:off x="88900" y="3494088"/>
                <a:ext cx="28575" cy="38100"/>
              </a:xfrm>
              <a:custGeom>
                <a:avLst/>
                <a:gdLst>
                  <a:gd name="T0" fmla="*/ 8 w 9"/>
                  <a:gd name="T1" fmla="*/ 0 h 12"/>
                  <a:gd name="T2" fmla="*/ 9 w 9"/>
                  <a:gd name="T3" fmla="*/ 11 h 12"/>
                  <a:gd name="T4" fmla="*/ 1 w 9"/>
                  <a:gd name="T5" fmla="*/ 12 h 12"/>
                  <a:gd name="T6" fmla="*/ 0 w 9"/>
                  <a:gd name="T7" fmla="*/ 1 h 12"/>
                  <a:gd name="T8" fmla="*/ 8 w 9"/>
                  <a:gd name="T9" fmla="*/ 0 h 12"/>
                </a:gdLst>
                <a:ahLst/>
                <a:cxnLst>
                  <a:cxn ang="0">
                    <a:pos x="T0" y="T1"/>
                  </a:cxn>
                  <a:cxn ang="0">
                    <a:pos x="T2" y="T3"/>
                  </a:cxn>
                  <a:cxn ang="0">
                    <a:pos x="T4" y="T5"/>
                  </a:cxn>
                  <a:cxn ang="0">
                    <a:pos x="T6" y="T7"/>
                  </a:cxn>
                  <a:cxn ang="0">
                    <a:pos x="T8" y="T9"/>
                  </a:cxn>
                </a:cxnLst>
                <a:rect l="0" t="0" r="r" b="b"/>
                <a:pathLst>
                  <a:path w="9" h="12">
                    <a:moveTo>
                      <a:pt x="8" y="0"/>
                    </a:moveTo>
                    <a:cubicBezTo>
                      <a:pt x="8" y="4"/>
                      <a:pt x="8" y="8"/>
                      <a:pt x="9" y="11"/>
                    </a:cubicBezTo>
                    <a:cubicBezTo>
                      <a:pt x="7" y="12"/>
                      <a:pt x="2" y="12"/>
                      <a:pt x="1" y="12"/>
                    </a:cubicBezTo>
                    <a:cubicBezTo>
                      <a:pt x="2" y="7"/>
                      <a:pt x="0" y="5"/>
                      <a:pt x="0" y="1"/>
                    </a:cubicBezTo>
                    <a:cubicBezTo>
                      <a:pt x="2" y="0"/>
                      <a:pt x="6" y="1"/>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3" name="íṥḷíḑê"/>
              <p:cNvSpPr/>
              <p:nvPr>
                <p:custDataLst>
                  <p:tags r:id="rId38"/>
                </p:custDataLst>
              </p:nvPr>
            </p:nvSpPr>
            <p:spPr bwMode="auto">
              <a:xfrm>
                <a:off x="127000" y="3541713"/>
                <a:ext cx="104775" cy="107950"/>
              </a:xfrm>
              <a:custGeom>
                <a:avLst/>
                <a:gdLst>
                  <a:gd name="T0" fmla="*/ 27 w 33"/>
                  <a:gd name="T1" fmla="*/ 0 h 34"/>
                  <a:gd name="T2" fmla="*/ 30 w 33"/>
                  <a:gd name="T3" fmla="*/ 12 h 34"/>
                  <a:gd name="T4" fmla="*/ 11 w 33"/>
                  <a:gd name="T5" fmla="*/ 17 h 34"/>
                  <a:gd name="T6" fmla="*/ 31 w 33"/>
                  <a:gd name="T7" fmla="*/ 19 h 34"/>
                  <a:gd name="T8" fmla="*/ 33 w 33"/>
                  <a:gd name="T9" fmla="*/ 30 h 34"/>
                  <a:gd name="T10" fmla="*/ 5 w 33"/>
                  <a:gd name="T11" fmla="*/ 34 h 34"/>
                  <a:gd name="T12" fmla="*/ 3 w 33"/>
                  <a:gd name="T13" fmla="*/ 25 h 34"/>
                  <a:gd name="T14" fmla="*/ 7 w 33"/>
                  <a:gd name="T15" fmla="*/ 24 h 34"/>
                  <a:gd name="T16" fmla="*/ 1 w 33"/>
                  <a:gd name="T17" fmla="*/ 12 h 34"/>
                  <a:gd name="T18" fmla="*/ 27 w 33"/>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7" y="0"/>
                    </a:moveTo>
                    <a:cubicBezTo>
                      <a:pt x="29" y="3"/>
                      <a:pt x="29" y="8"/>
                      <a:pt x="30" y="12"/>
                    </a:cubicBezTo>
                    <a:cubicBezTo>
                      <a:pt x="24" y="14"/>
                      <a:pt x="14" y="12"/>
                      <a:pt x="11" y="17"/>
                    </a:cubicBezTo>
                    <a:cubicBezTo>
                      <a:pt x="11" y="27"/>
                      <a:pt x="24" y="19"/>
                      <a:pt x="31" y="19"/>
                    </a:cubicBezTo>
                    <a:cubicBezTo>
                      <a:pt x="32" y="23"/>
                      <a:pt x="32" y="26"/>
                      <a:pt x="33" y="30"/>
                    </a:cubicBezTo>
                    <a:cubicBezTo>
                      <a:pt x="24" y="31"/>
                      <a:pt x="15" y="34"/>
                      <a:pt x="5" y="34"/>
                    </a:cubicBezTo>
                    <a:cubicBezTo>
                      <a:pt x="4" y="32"/>
                      <a:pt x="4" y="28"/>
                      <a:pt x="3" y="25"/>
                    </a:cubicBezTo>
                    <a:cubicBezTo>
                      <a:pt x="5" y="25"/>
                      <a:pt x="5" y="24"/>
                      <a:pt x="7" y="24"/>
                    </a:cubicBezTo>
                    <a:cubicBezTo>
                      <a:pt x="3" y="20"/>
                      <a:pt x="0" y="17"/>
                      <a:pt x="1" y="12"/>
                    </a:cubicBezTo>
                    <a:cubicBezTo>
                      <a:pt x="2" y="2"/>
                      <a:pt x="18"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4" name="ïṧḻíḑê"/>
              <p:cNvSpPr/>
              <p:nvPr>
                <p:custDataLst>
                  <p:tags r:id="rId39"/>
                </p:custDataLst>
              </p:nvPr>
            </p:nvSpPr>
            <p:spPr bwMode="auto">
              <a:xfrm>
                <a:off x="2093913" y="3560763"/>
                <a:ext cx="127000" cy="57150"/>
              </a:xfrm>
              <a:custGeom>
                <a:avLst/>
                <a:gdLst>
                  <a:gd name="T0" fmla="*/ 2 w 40"/>
                  <a:gd name="T1" fmla="*/ 0 h 18"/>
                  <a:gd name="T2" fmla="*/ 40 w 40"/>
                  <a:gd name="T3" fmla="*/ 7 h 18"/>
                  <a:gd name="T4" fmla="*/ 38 w 40"/>
                  <a:gd name="T5" fmla="*/ 18 h 18"/>
                  <a:gd name="T6" fmla="*/ 0 w 40"/>
                  <a:gd name="T7" fmla="*/ 11 h 18"/>
                  <a:gd name="T8" fmla="*/ 2 w 40"/>
                  <a:gd name="T9" fmla="*/ 0 h 18"/>
                </a:gdLst>
                <a:ahLst/>
                <a:cxnLst>
                  <a:cxn ang="0">
                    <a:pos x="T0" y="T1"/>
                  </a:cxn>
                  <a:cxn ang="0">
                    <a:pos x="T2" y="T3"/>
                  </a:cxn>
                  <a:cxn ang="0">
                    <a:pos x="T4" y="T5"/>
                  </a:cxn>
                  <a:cxn ang="0">
                    <a:pos x="T6" y="T7"/>
                  </a:cxn>
                  <a:cxn ang="0">
                    <a:pos x="T8" y="T9"/>
                  </a:cxn>
                </a:cxnLst>
                <a:rect l="0" t="0" r="r" b="b"/>
                <a:pathLst>
                  <a:path w="40" h="18">
                    <a:moveTo>
                      <a:pt x="2" y="0"/>
                    </a:moveTo>
                    <a:cubicBezTo>
                      <a:pt x="15" y="2"/>
                      <a:pt x="27" y="5"/>
                      <a:pt x="40" y="7"/>
                    </a:cubicBezTo>
                    <a:cubicBezTo>
                      <a:pt x="40" y="11"/>
                      <a:pt x="39" y="14"/>
                      <a:pt x="38" y="18"/>
                    </a:cubicBezTo>
                    <a:cubicBezTo>
                      <a:pt x="26" y="16"/>
                      <a:pt x="13" y="13"/>
                      <a:pt x="0" y="11"/>
                    </a:cubicBezTo>
                    <a:cubicBezTo>
                      <a:pt x="1" y="8"/>
                      <a:pt x="1"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5" name="ïsḷiḋê"/>
              <p:cNvSpPr/>
              <p:nvPr>
                <p:custDataLst>
                  <p:tags r:id="rId40"/>
                </p:custDataLst>
              </p:nvPr>
            </p:nvSpPr>
            <p:spPr bwMode="auto">
              <a:xfrm>
                <a:off x="2055813" y="3617913"/>
                <a:ext cx="130175" cy="117475"/>
              </a:xfrm>
              <a:custGeom>
                <a:avLst/>
                <a:gdLst>
                  <a:gd name="T0" fmla="*/ 21 w 41"/>
                  <a:gd name="T1" fmla="*/ 1 h 37"/>
                  <a:gd name="T2" fmla="*/ 25 w 41"/>
                  <a:gd name="T3" fmla="*/ 33 h 37"/>
                  <a:gd name="T4" fmla="*/ 21 w 41"/>
                  <a:gd name="T5" fmla="*/ 1 h 37"/>
                  <a:gd name="T6" fmla="*/ 14 w 41"/>
                  <a:gd name="T7" fmla="*/ 18 h 37"/>
                  <a:gd name="T8" fmla="*/ 28 w 41"/>
                  <a:gd name="T9" fmla="*/ 20 h 37"/>
                  <a:gd name="T10" fmla="*/ 28 w 41"/>
                  <a:gd name="T11" fmla="*/ 15 h 37"/>
                  <a:gd name="T12" fmla="*/ 14 w 4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21" y="1"/>
                    </a:moveTo>
                    <a:cubicBezTo>
                      <a:pt x="39" y="0"/>
                      <a:pt x="41" y="30"/>
                      <a:pt x="25" y="33"/>
                    </a:cubicBezTo>
                    <a:cubicBezTo>
                      <a:pt x="3" y="37"/>
                      <a:pt x="0" y="3"/>
                      <a:pt x="21" y="1"/>
                    </a:cubicBezTo>
                    <a:close/>
                    <a:moveTo>
                      <a:pt x="14" y="18"/>
                    </a:moveTo>
                    <a:cubicBezTo>
                      <a:pt x="15" y="22"/>
                      <a:pt x="24" y="24"/>
                      <a:pt x="28" y="20"/>
                    </a:cubicBezTo>
                    <a:cubicBezTo>
                      <a:pt x="28" y="18"/>
                      <a:pt x="28" y="17"/>
                      <a:pt x="28" y="15"/>
                    </a:cubicBezTo>
                    <a:cubicBezTo>
                      <a:pt x="24" y="10"/>
                      <a:pt x="13" y="11"/>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6" name="ïṥḻîdé"/>
              <p:cNvSpPr/>
              <p:nvPr>
                <p:custDataLst>
                  <p:tags r:id="rId41"/>
                </p:custDataLst>
              </p:nvPr>
            </p:nvSpPr>
            <p:spPr bwMode="auto">
              <a:xfrm>
                <a:off x="155575" y="3649663"/>
                <a:ext cx="111125" cy="117475"/>
              </a:xfrm>
              <a:custGeom>
                <a:avLst/>
                <a:gdLst>
                  <a:gd name="T0" fmla="*/ 24 w 35"/>
                  <a:gd name="T1" fmla="*/ 0 h 37"/>
                  <a:gd name="T2" fmla="*/ 25 w 35"/>
                  <a:gd name="T3" fmla="*/ 12 h 37"/>
                  <a:gd name="T4" fmla="*/ 21 w 35"/>
                  <a:gd name="T5" fmla="*/ 34 h 37"/>
                  <a:gd name="T6" fmla="*/ 9 w 35"/>
                  <a:gd name="T7" fmla="*/ 17 h 37"/>
                  <a:gd name="T8" fmla="*/ 13 w 35"/>
                  <a:gd name="T9" fmla="*/ 26 h 37"/>
                  <a:gd name="T10" fmla="*/ 14 w 35"/>
                  <a:gd name="T11" fmla="*/ 36 h 37"/>
                  <a:gd name="T12" fmla="*/ 0 w 35"/>
                  <a:gd name="T13" fmla="*/ 12 h 37"/>
                  <a:gd name="T14" fmla="*/ 24 w 35"/>
                  <a:gd name="T15" fmla="*/ 0 h 37"/>
                  <a:gd name="T16" fmla="*/ 16 w 35"/>
                  <a:gd name="T17" fmla="*/ 15 h 37"/>
                  <a:gd name="T18" fmla="*/ 24 w 35"/>
                  <a:gd name="T19" fmla="*/ 23 h 37"/>
                  <a:gd name="T20" fmla="*/ 16 w 3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7">
                    <a:moveTo>
                      <a:pt x="24" y="0"/>
                    </a:moveTo>
                    <a:cubicBezTo>
                      <a:pt x="26" y="4"/>
                      <a:pt x="29" y="11"/>
                      <a:pt x="25" y="12"/>
                    </a:cubicBezTo>
                    <a:cubicBezTo>
                      <a:pt x="34" y="16"/>
                      <a:pt x="35" y="37"/>
                      <a:pt x="21" y="34"/>
                    </a:cubicBezTo>
                    <a:cubicBezTo>
                      <a:pt x="15" y="32"/>
                      <a:pt x="15" y="21"/>
                      <a:pt x="9" y="17"/>
                    </a:cubicBezTo>
                    <a:cubicBezTo>
                      <a:pt x="5" y="20"/>
                      <a:pt x="10" y="26"/>
                      <a:pt x="13" y="26"/>
                    </a:cubicBezTo>
                    <a:cubicBezTo>
                      <a:pt x="13" y="30"/>
                      <a:pt x="13" y="33"/>
                      <a:pt x="14" y="36"/>
                    </a:cubicBezTo>
                    <a:cubicBezTo>
                      <a:pt x="2" y="36"/>
                      <a:pt x="1" y="24"/>
                      <a:pt x="0" y="12"/>
                    </a:cubicBezTo>
                    <a:cubicBezTo>
                      <a:pt x="5" y="4"/>
                      <a:pt x="18" y="6"/>
                      <a:pt x="24" y="0"/>
                    </a:cubicBezTo>
                    <a:close/>
                    <a:moveTo>
                      <a:pt x="16" y="15"/>
                    </a:moveTo>
                    <a:cubicBezTo>
                      <a:pt x="18" y="18"/>
                      <a:pt x="18" y="24"/>
                      <a:pt x="24" y="23"/>
                    </a:cubicBezTo>
                    <a:cubicBezTo>
                      <a:pt x="26" y="18"/>
                      <a:pt x="21" y="13"/>
                      <a:pt x="1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7" name="îṧḷîḍé"/>
              <p:cNvSpPr/>
              <p:nvPr>
                <p:custDataLst>
                  <p:tags r:id="rId42"/>
                </p:custDataLst>
              </p:nvPr>
            </p:nvSpPr>
            <p:spPr bwMode="auto">
              <a:xfrm>
                <a:off x="2001838" y="3697288"/>
                <a:ext cx="184150" cy="149225"/>
              </a:xfrm>
              <a:custGeom>
                <a:avLst/>
                <a:gdLst>
                  <a:gd name="T0" fmla="*/ 19 w 58"/>
                  <a:gd name="T1" fmla="*/ 8 h 47"/>
                  <a:gd name="T2" fmla="*/ 16 w 58"/>
                  <a:gd name="T3" fmla="*/ 28 h 47"/>
                  <a:gd name="T4" fmla="*/ 18 w 58"/>
                  <a:gd name="T5" fmla="*/ 17 h 47"/>
                  <a:gd name="T6" fmla="*/ 36 w 58"/>
                  <a:gd name="T7" fmla="*/ 36 h 47"/>
                  <a:gd name="T8" fmla="*/ 39 w 58"/>
                  <a:gd name="T9" fmla="*/ 38 h 47"/>
                  <a:gd name="T10" fmla="*/ 35 w 58"/>
                  <a:gd name="T11" fmla="*/ 47 h 47"/>
                  <a:gd name="T12" fmla="*/ 2 w 58"/>
                  <a:gd name="T13" fmla="*/ 30 h 47"/>
                  <a:gd name="T14" fmla="*/ 19 w 58"/>
                  <a:gd name="T15" fmla="*/ 8 h 47"/>
                  <a:gd name="T16" fmla="*/ 34 w 58"/>
                  <a:gd name="T17" fmla="*/ 27 h 47"/>
                  <a:gd name="T18" fmla="*/ 25 w 58"/>
                  <a:gd name="T19" fmla="*/ 23 h 47"/>
                  <a:gd name="T20" fmla="*/ 34 w 58"/>
                  <a:gd name="T2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7">
                    <a:moveTo>
                      <a:pt x="19" y="8"/>
                    </a:moveTo>
                    <a:cubicBezTo>
                      <a:pt x="20" y="16"/>
                      <a:pt x="1" y="23"/>
                      <a:pt x="16" y="28"/>
                    </a:cubicBezTo>
                    <a:cubicBezTo>
                      <a:pt x="16" y="25"/>
                      <a:pt x="16" y="19"/>
                      <a:pt x="18" y="17"/>
                    </a:cubicBezTo>
                    <a:cubicBezTo>
                      <a:pt x="28" y="0"/>
                      <a:pt x="58" y="27"/>
                      <a:pt x="36" y="36"/>
                    </a:cubicBezTo>
                    <a:cubicBezTo>
                      <a:pt x="36" y="37"/>
                      <a:pt x="38" y="36"/>
                      <a:pt x="39" y="38"/>
                    </a:cubicBezTo>
                    <a:cubicBezTo>
                      <a:pt x="37" y="41"/>
                      <a:pt x="36" y="44"/>
                      <a:pt x="35" y="47"/>
                    </a:cubicBezTo>
                    <a:cubicBezTo>
                      <a:pt x="27" y="41"/>
                      <a:pt x="5" y="41"/>
                      <a:pt x="2" y="30"/>
                    </a:cubicBezTo>
                    <a:cubicBezTo>
                      <a:pt x="0" y="22"/>
                      <a:pt x="7" y="3"/>
                      <a:pt x="19" y="8"/>
                    </a:cubicBezTo>
                    <a:close/>
                    <a:moveTo>
                      <a:pt x="34" y="27"/>
                    </a:moveTo>
                    <a:cubicBezTo>
                      <a:pt x="33" y="24"/>
                      <a:pt x="27" y="22"/>
                      <a:pt x="25" y="23"/>
                    </a:cubicBezTo>
                    <a:cubicBezTo>
                      <a:pt x="14" y="29"/>
                      <a:pt x="37" y="39"/>
                      <a:pt x="3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8" name="îṥlíďê"/>
              <p:cNvSpPr/>
              <p:nvPr>
                <p:custDataLst>
                  <p:tags r:id="rId43"/>
                </p:custDataLst>
              </p:nvPr>
            </p:nvSpPr>
            <p:spPr bwMode="auto">
              <a:xfrm>
                <a:off x="187325" y="3763963"/>
                <a:ext cx="92075" cy="66675"/>
              </a:xfrm>
              <a:custGeom>
                <a:avLst/>
                <a:gdLst>
                  <a:gd name="T0" fmla="*/ 29 w 29"/>
                  <a:gd name="T1" fmla="*/ 11 h 21"/>
                  <a:gd name="T2" fmla="*/ 5 w 29"/>
                  <a:gd name="T3" fmla="*/ 21 h 21"/>
                  <a:gd name="T4" fmla="*/ 0 w 29"/>
                  <a:gd name="T5" fmla="*/ 10 h 21"/>
                  <a:gd name="T6" fmla="*/ 25 w 29"/>
                  <a:gd name="T7" fmla="*/ 0 h 21"/>
                  <a:gd name="T8" fmla="*/ 29 w 29"/>
                  <a:gd name="T9" fmla="*/ 11 h 21"/>
                </a:gdLst>
                <a:ahLst/>
                <a:cxnLst>
                  <a:cxn ang="0">
                    <a:pos x="T0" y="T1"/>
                  </a:cxn>
                  <a:cxn ang="0">
                    <a:pos x="T2" y="T3"/>
                  </a:cxn>
                  <a:cxn ang="0">
                    <a:pos x="T4" y="T5"/>
                  </a:cxn>
                  <a:cxn ang="0">
                    <a:pos x="T6" y="T7"/>
                  </a:cxn>
                  <a:cxn ang="0">
                    <a:pos x="T8" y="T9"/>
                  </a:cxn>
                </a:cxnLst>
                <a:rect l="0" t="0" r="r" b="b"/>
                <a:pathLst>
                  <a:path w="29" h="21">
                    <a:moveTo>
                      <a:pt x="29" y="11"/>
                    </a:moveTo>
                    <a:cubicBezTo>
                      <a:pt x="21" y="14"/>
                      <a:pt x="12" y="17"/>
                      <a:pt x="5" y="21"/>
                    </a:cubicBezTo>
                    <a:cubicBezTo>
                      <a:pt x="2" y="18"/>
                      <a:pt x="1" y="14"/>
                      <a:pt x="0" y="10"/>
                    </a:cubicBezTo>
                    <a:cubicBezTo>
                      <a:pt x="8" y="7"/>
                      <a:pt x="17" y="4"/>
                      <a:pt x="25" y="0"/>
                    </a:cubicBezTo>
                    <a:cubicBezTo>
                      <a:pt x="27" y="3"/>
                      <a:pt x="29" y="7"/>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9" name="îṧľîḑè"/>
              <p:cNvSpPr/>
              <p:nvPr>
                <p:custDataLst>
                  <p:tags r:id="rId44"/>
                </p:custDataLst>
              </p:nvPr>
            </p:nvSpPr>
            <p:spPr bwMode="auto">
              <a:xfrm>
                <a:off x="155575" y="3792538"/>
                <a:ext cx="34925" cy="47625"/>
              </a:xfrm>
              <a:custGeom>
                <a:avLst/>
                <a:gdLst>
                  <a:gd name="T0" fmla="*/ 11 w 11"/>
                  <a:gd name="T1" fmla="*/ 13 h 15"/>
                  <a:gd name="T2" fmla="*/ 4 w 11"/>
                  <a:gd name="T3" fmla="*/ 15 h 15"/>
                  <a:gd name="T4" fmla="*/ 0 w 11"/>
                  <a:gd name="T5" fmla="*/ 4 h 15"/>
                  <a:gd name="T6" fmla="*/ 11 w 11"/>
                  <a:gd name="T7" fmla="*/ 13 h 15"/>
                </a:gdLst>
                <a:ahLst/>
                <a:cxnLst>
                  <a:cxn ang="0">
                    <a:pos x="T0" y="T1"/>
                  </a:cxn>
                  <a:cxn ang="0">
                    <a:pos x="T2" y="T3"/>
                  </a:cxn>
                  <a:cxn ang="0">
                    <a:pos x="T4" y="T5"/>
                  </a:cxn>
                  <a:cxn ang="0">
                    <a:pos x="T6" y="T7"/>
                  </a:cxn>
                </a:cxnLst>
                <a:rect l="0" t="0" r="r" b="b"/>
                <a:pathLst>
                  <a:path w="11" h="15">
                    <a:moveTo>
                      <a:pt x="11" y="13"/>
                    </a:moveTo>
                    <a:cubicBezTo>
                      <a:pt x="8" y="13"/>
                      <a:pt x="7" y="15"/>
                      <a:pt x="4" y="15"/>
                    </a:cubicBezTo>
                    <a:cubicBezTo>
                      <a:pt x="3" y="11"/>
                      <a:pt x="0" y="9"/>
                      <a:pt x="0" y="4"/>
                    </a:cubicBezTo>
                    <a:cubicBezTo>
                      <a:pt x="8" y="0"/>
                      <a:pt x="9" y="7"/>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0" name="íṣlidê"/>
              <p:cNvSpPr/>
              <p:nvPr>
                <p:custDataLst>
                  <p:tags r:id="rId45"/>
                </p:custDataLst>
              </p:nvPr>
            </p:nvSpPr>
            <p:spPr bwMode="auto">
              <a:xfrm>
                <a:off x="1966913" y="3805238"/>
                <a:ext cx="133350" cy="149225"/>
              </a:xfrm>
              <a:custGeom>
                <a:avLst/>
                <a:gdLst>
                  <a:gd name="T0" fmla="*/ 14 w 42"/>
                  <a:gd name="T1" fmla="*/ 6 h 47"/>
                  <a:gd name="T2" fmla="*/ 13 w 42"/>
                  <a:gd name="T3" fmla="*/ 17 h 47"/>
                  <a:gd name="T4" fmla="*/ 42 w 42"/>
                  <a:gd name="T5" fmla="*/ 19 h 47"/>
                  <a:gd name="T6" fmla="*/ 38 w 42"/>
                  <a:gd name="T7" fmla="*/ 28 h 47"/>
                  <a:gd name="T8" fmla="*/ 20 w 42"/>
                  <a:gd name="T9" fmla="*/ 26 h 47"/>
                  <a:gd name="T10" fmla="*/ 33 w 42"/>
                  <a:gd name="T11" fmla="*/ 40 h 47"/>
                  <a:gd name="T12" fmla="*/ 28 w 42"/>
                  <a:gd name="T13" fmla="*/ 47 h 47"/>
                  <a:gd name="T14" fmla="*/ 14 w 42"/>
                  <a:gd name="T15" fmla="*/ 34 h 47"/>
                  <a:gd name="T16" fmla="*/ 2 w 42"/>
                  <a:gd name="T17" fmla="*/ 19 h 47"/>
                  <a:gd name="T18" fmla="*/ 14 w 42"/>
                  <a:gd name="T1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14" y="6"/>
                    </a:moveTo>
                    <a:cubicBezTo>
                      <a:pt x="13" y="9"/>
                      <a:pt x="9" y="13"/>
                      <a:pt x="13" y="17"/>
                    </a:cubicBezTo>
                    <a:cubicBezTo>
                      <a:pt x="23" y="17"/>
                      <a:pt x="33" y="18"/>
                      <a:pt x="42" y="19"/>
                    </a:cubicBezTo>
                    <a:cubicBezTo>
                      <a:pt x="42" y="23"/>
                      <a:pt x="40" y="25"/>
                      <a:pt x="38" y="28"/>
                    </a:cubicBezTo>
                    <a:cubicBezTo>
                      <a:pt x="33" y="29"/>
                      <a:pt x="26" y="27"/>
                      <a:pt x="20" y="26"/>
                    </a:cubicBezTo>
                    <a:cubicBezTo>
                      <a:pt x="23" y="31"/>
                      <a:pt x="30" y="34"/>
                      <a:pt x="33" y="40"/>
                    </a:cubicBezTo>
                    <a:cubicBezTo>
                      <a:pt x="30" y="42"/>
                      <a:pt x="30" y="45"/>
                      <a:pt x="28" y="47"/>
                    </a:cubicBezTo>
                    <a:cubicBezTo>
                      <a:pt x="24" y="44"/>
                      <a:pt x="19" y="39"/>
                      <a:pt x="14" y="34"/>
                    </a:cubicBezTo>
                    <a:cubicBezTo>
                      <a:pt x="10" y="29"/>
                      <a:pt x="3" y="23"/>
                      <a:pt x="2" y="19"/>
                    </a:cubicBezTo>
                    <a:cubicBezTo>
                      <a:pt x="0" y="11"/>
                      <a:pt x="5"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11" name="í$ļïdè"/>
              <p:cNvSpPr/>
              <p:nvPr>
                <p:custDataLst>
                  <p:tags r:id="rId46"/>
                </p:custDataLst>
              </p:nvPr>
            </p:nvSpPr>
            <p:spPr bwMode="auto">
              <a:xfrm>
                <a:off x="177800" y="3846513"/>
                <a:ext cx="141288" cy="123825"/>
              </a:xfrm>
              <a:custGeom>
                <a:avLst/>
                <a:gdLst>
                  <a:gd name="T0" fmla="*/ 45 w 45"/>
                  <a:gd name="T1" fmla="*/ 11 h 39"/>
                  <a:gd name="T2" fmla="*/ 20 w 45"/>
                  <a:gd name="T3" fmla="*/ 24 h 39"/>
                  <a:gd name="T4" fmla="*/ 25 w 45"/>
                  <a:gd name="T5" fmla="*/ 34 h 39"/>
                  <a:gd name="T6" fmla="*/ 17 w 45"/>
                  <a:gd name="T7" fmla="*/ 39 h 39"/>
                  <a:gd name="T8" fmla="*/ 0 w 45"/>
                  <a:gd name="T9" fmla="*/ 6 h 39"/>
                  <a:gd name="T10" fmla="*/ 9 w 45"/>
                  <a:gd name="T11" fmla="*/ 2 h 39"/>
                  <a:gd name="T12" fmla="*/ 14 w 45"/>
                  <a:gd name="T13" fmla="*/ 13 h 39"/>
                  <a:gd name="T14" fmla="*/ 40 w 45"/>
                  <a:gd name="T15" fmla="*/ 0 h 39"/>
                  <a:gd name="T16" fmla="*/ 45 w 45"/>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9">
                    <a:moveTo>
                      <a:pt x="45" y="11"/>
                    </a:moveTo>
                    <a:cubicBezTo>
                      <a:pt x="37" y="15"/>
                      <a:pt x="28" y="19"/>
                      <a:pt x="20" y="24"/>
                    </a:cubicBezTo>
                    <a:cubicBezTo>
                      <a:pt x="22" y="27"/>
                      <a:pt x="23" y="31"/>
                      <a:pt x="25" y="34"/>
                    </a:cubicBezTo>
                    <a:cubicBezTo>
                      <a:pt x="24" y="37"/>
                      <a:pt x="19" y="37"/>
                      <a:pt x="17" y="39"/>
                    </a:cubicBezTo>
                    <a:cubicBezTo>
                      <a:pt x="11" y="29"/>
                      <a:pt x="6" y="18"/>
                      <a:pt x="0" y="6"/>
                    </a:cubicBezTo>
                    <a:cubicBezTo>
                      <a:pt x="4" y="5"/>
                      <a:pt x="6" y="3"/>
                      <a:pt x="9" y="2"/>
                    </a:cubicBezTo>
                    <a:cubicBezTo>
                      <a:pt x="11" y="6"/>
                      <a:pt x="12" y="9"/>
                      <a:pt x="14" y="13"/>
                    </a:cubicBezTo>
                    <a:cubicBezTo>
                      <a:pt x="23" y="9"/>
                      <a:pt x="31" y="4"/>
                      <a:pt x="40" y="0"/>
                    </a:cubicBezTo>
                    <a:cubicBezTo>
                      <a:pt x="42" y="4"/>
                      <a:pt x="44" y="7"/>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6" name="iŝľiḓê"/>
              <p:cNvSpPr/>
              <p:nvPr>
                <p:custDataLst>
                  <p:tags r:id="rId47"/>
                </p:custDataLst>
              </p:nvPr>
            </p:nvSpPr>
            <p:spPr bwMode="auto">
              <a:xfrm>
                <a:off x="347663" y="4086225"/>
                <a:ext cx="203200" cy="158750"/>
              </a:xfrm>
              <a:custGeom>
                <a:avLst/>
                <a:gdLst>
                  <a:gd name="T0" fmla="*/ 64 w 64"/>
                  <a:gd name="T1" fmla="*/ 14 h 50"/>
                  <a:gd name="T2" fmla="*/ 43 w 64"/>
                  <a:gd name="T3" fmla="*/ 15 h 50"/>
                  <a:gd name="T4" fmla="*/ 51 w 64"/>
                  <a:gd name="T5" fmla="*/ 22 h 50"/>
                  <a:gd name="T6" fmla="*/ 38 w 64"/>
                  <a:gd name="T7" fmla="*/ 20 h 50"/>
                  <a:gd name="T8" fmla="*/ 35 w 64"/>
                  <a:gd name="T9" fmla="*/ 50 h 50"/>
                  <a:gd name="T10" fmla="*/ 22 w 64"/>
                  <a:gd name="T11" fmla="*/ 45 h 50"/>
                  <a:gd name="T12" fmla="*/ 29 w 64"/>
                  <a:gd name="T13" fmla="*/ 23 h 50"/>
                  <a:gd name="T14" fmla="*/ 0 w 64"/>
                  <a:gd name="T15" fmla="*/ 18 h 50"/>
                  <a:gd name="T16" fmla="*/ 8 w 64"/>
                  <a:gd name="T17" fmla="*/ 24 h 50"/>
                  <a:gd name="T18" fmla="*/ 25 w 64"/>
                  <a:gd name="T19" fmla="*/ 18 h 50"/>
                  <a:gd name="T20" fmla="*/ 14 w 64"/>
                  <a:gd name="T21" fmla="*/ 16 h 50"/>
                  <a:gd name="T22" fmla="*/ 14 w 64"/>
                  <a:gd name="T23" fmla="*/ 6 h 50"/>
                  <a:gd name="T24" fmla="*/ 31 w 64"/>
                  <a:gd name="T25" fmla="*/ 13 h 50"/>
                  <a:gd name="T26" fmla="*/ 42 w 64"/>
                  <a:gd name="T27" fmla="*/ 6 h 50"/>
                  <a:gd name="T28" fmla="*/ 45 w 64"/>
                  <a:gd name="T29" fmla="*/ 0 h 50"/>
                  <a:gd name="T30" fmla="*/ 47 w 64"/>
                  <a:gd name="T31" fmla="*/ 0 h 50"/>
                  <a:gd name="T32" fmla="*/ 64 w 64"/>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50">
                    <a:moveTo>
                      <a:pt x="64" y="14"/>
                    </a:moveTo>
                    <a:cubicBezTo>
                      <a:pt x="59" y="18"/>
                      <a:pt x="48" y="8"/>
                      <a:pt x="43" y="15"/>
                    </a:cubicBezTo>
                    <a:cubicBezTo>
                      <a:pt x="46" y="16"/>
                      <a:pt x="50" y="17"/>
                      <a:pt x="51" y="22"/>
                    </a:cubicBezTo>
                    <a:cubicBezTo>
                      <a:pt x="47" y="25"/>
                      <a:pt x="42" y="20"/>
                      <a:pt x="38" y="20"/>
                    </a:cubicBezTo>
                    <a:cubicBezTo>
                      <a:pt x="30" y="26"/>
                      <a:pt x="28" y="43"/>
                      <a:pt x="35" y="50"/>
                    </a:cubicBezTo>
                    <a:cubicBezTo>
                      <a:pt x="30" y="49"/>
                      <a:pt x="27" y="46"/>
                      <a:pt x="22" y="45"/>
                    </a:cubicBezTo>
                    <a:cubicBezTo>
                      <a:pt x="20" y="34"/>
                      <a:pt x="26" y="29"/>
                      <a:pt x="29" y="23"/>
                    </a:cubicBezTo>
                    <a:cubicBezTo>
                      <a:pt x="22" y="27"/>
                      <a:pt x="1" y="35"/>
                      <a:pt x="0" y="18"/>
                    </a:cubicBezTo>
                    <a:cubicBezTo>
                      <a:pt x="4" y="18"/>
                      <a:pt x="5" y="22"/>
                      <a:pt x="8" y="24"/>
                    </a:cubicBezTo>
                    <a:cubicBezTo>
                      <a:pt x="16" y="24"/>
                      <a:pt x="22" y="21"/>
                      <a:pt x="25" y="18"/>
                    </a:cubicBezTo>
                    <a:cubicBezTo>
                      <a:pt x="24" y="16"/>
                      <a:pt x="18" y="18"/>
                      <a:pt x="14" y="16"/>
                    </a:cubicBezTo>
                    <a:cubicBezTo>
                      <a:pt x="13" y="14"/>
                      <a:pt x="14" y="9"/>
                      <a:pt x="14" y="6"/>
                    </a:cubicBezTo>
                    <a:cubicBezTo>
                      <a:pt x="19" y="9"/>
                      <a:pt x="25" y="13"/>
                      <a:pt x="31" y="13"/>
                    </a:cubicBezTo>
                    <a:cubicBezTo>
                      <a:pt x="37" y="12"/>
                      <a:pt x="38" y="5"/>
                      <a:pt x="42" y="6"/>
                    </a:cubicBezTo>
                    <a:cubicBezTo>
                      <a:pt x="43" y="4"/>
                      <a:pt x="44" y="1"/>
                      <a:pt x="45" y="0"/>
                    </a:cubicBezTo>
                    <a:cubicBezTo>
                      <a:pt x="46" y="0"/>
                      <a:pt x="46" y="0"/>
                      <a:pt x="47" y="0"/>
                    </a:cubicBezTo>
                    <a:cubicBezTo>
                      <a:pt x="50" y="7"/>
                      <a:pt x="63" y="5"/>
                      <a:pt x="6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7" name="i$ľiḓê"/>
              <p:cNvSpPr/>
              <p:nvPr>
                <p:custDataLst>
                  <p:tags r:id="rId48"/>
                </p:custDataLst>
              </p:nvPr>
            </p:nvSpPr>
            <p:spPr bwMode="auto">
              <a:xfrm>
                <a:off x="646113" y="4264025"/>
                <a:ext cx="142875" cy="165100"/>
              </a:xfrm>
              <a:custGeom>
                <a:avLst/>
                <a:gdLst>
                  <a:gd name="T0" fmla="*/ 25 w 45"/>
                  <a:gd name="T1" fmla="*/ 34 h 52"/>
                  <a:gd name="T2" fmla="*/ 30 w 45"/>
                  <a:gd name="T3" fmla="*/ 35 h 52"/>
                  <a:gd name="T4" fmla="*/ 32 w 45"/>
                  <a:gd name="T5" fmla="*/ 30 h 52"/>
                  <a:gd name="T6" fmla="*/ 37 w 45"/>
                  <a:gd name="T7" fmla="*/ 37 h 52"/>
                  <a:gd name="T8" fmla="*/ 23 w 45"/>
                  <a:gd name="T9" fmla="*/ 39 h 52"/>
                  <a:gd name="T10" fmla="*/ 14 w 45"/>
                  <a:gd name="T11" fmla="*/ 52 h 52"/>
                  <a:gd name="T12" fmla="*/ 16 w 45"/>
                  <a:gd name="T13" fmla="*/ 39 h 52"/>
                  <a:gd name="T14" fmla="*/ 10 w 45"/>
                  <a:gd name="T15" fmla="*/ 34 h 52"/>
                  <a:gd name="T16" fmla="*/ 19 w 45"/>
                  <a:gd name="T17" fmla="*/ 34 h 52"/>
                  <a:gd name="T18" fmla="*/ 17 w 45"/>
                  <a:gd name="T19" fmla="*/ 28 h 52"/>
                  <a:gd name="T20" fmla="*/ 21 w 45"/>
                  <a:gd name="T21" fmla="*/ 28 h 52"/>
                  <a:gd name="T22" fmla="*/ 20 w 45"/>
                  <a:gd name="T23" fmla="*/ 25 h 52"/>
                  <a:gd name="T24" fmla="*/ 23 w 45"/>
                  <a:gd name="T25" fmla="*/ 24 h 52"/>
                  <a:gd name="T26" fmla="*/ 20 w 45"/>
                  <a:gd name="T27" fmla="*/ 20 h 52"/>
                  <a:gd name="T28" fmla="*/ 3 w 45"/>
                  <a:gd name="T29" fmla="*/ 37 h 52"/>
                  <a:gd name="T30" fmla="*/ 3 w 45"/>
                  <a:gd name="T31" fmla="*/ 30 h 52"/>
                  <a:gd name="T32" fmla="*/ 16 w 45"/>
                  <a:gd name="T33" fmla="*/ 11 h 52"/>
                  <a:gd name="T34" fmla="*/ 24 w 45"/>
                  <a:gd name="T35" fmla="*/ 0 h 52"/>
                  <a:gd name="T36" fmla="*/ 27 w 45"/>
                  <a:gd name="T37" fmla="*/ 10 h 52"/>
                  <a:gd name="T38" fmla="*/ 37 w 45"/>
                  <a:gd name="T39" fmla="*/ 0 h 52"/>
                  <a:gd name="T40" fmla="*/ 39 w 45"/>
                  <a:gd name="T41" fmla="*/ 8 h 52"/>
                  <a:gd name="T42" fmla="*/ 44 w 45"/>
                  <a:gd name="T43" fmla="*/ 15 h 52"/>
                  <a:gd name="T44" fmla="*/ 35 w 45"/>
                  <a:gd name="T45" fmla="*/ 18 h 52"/>
                  <a:gd name="T46" fmla="*/ 42 w 45"/>
                  <a:gd name="T47" fmla="*/ 18 h 52"/>
                  <a:gd name="T48" fmla="*/ 43 w 45"/>
                  <a:gd name="T49" fmla="*/ 22 h 52"/>
                  <a:gd name="T50" fmla="*/ 31 w 45"/>
                  <a:gd name="T51" fmla="*/ 22 h 52"/>
                  <a:gd name="T52" fmla="*/ 34 w 45"/>
                  <a:gd name="T53" fmla="*/ 26 h 52"/>
                  <a:gd name="T54" fmla="*/ 29 w 45"/>
                  <a:gd name="T55" fmla="*/ 28 h 52"/>
                  <a:gd name="T56" fmla="*/ 31 w 45"/>
                  <a:gd name="T57" fmla="*/ 30 h 52"/>
                  <a:gd name="T58" fmla="*/ 25 w 45"/>
                  <a:gd name="T59" fmla="*/ 34 h 52"/>
                  <a:gd name="T60" fmla="*/ 23 w 45"/>
                  <a:gd name="T61" fmla="*/ 18 h 52"/>
                  <a:gd name="T62" fmla="*/ 28 w 45"/>
                  <a:gd name="T63" fmla="*/ 16 h 52"/>
                  <a:gd name="T64" fmla="*/ 26 w 45"/>
                  <a:gd name="T65" fmla="*/ 9 h 52"/>
                  <a:gd name="T66" fmla="*/ 23 w 45"/>
                  <a:gd name="T67" fmla="*/ 18 h 52"/>
                  <a:gd name="T68" fmla="*/ 36 w 45"/>
                  <a:gd name="T69" fmla="*/ 14 h 52"/>
                  <a:gd name="T70" fmla="*/ 39 w 45"/>
                  <a:gd name="T71" fmla="*/ 13 h 52"/>
                  <a:gd name="T72" fmla="*/ 39 w 45"/>
                  <a:gd name="T73" fmla="*/ 12 h 52"/>
                  <a:gd name="T74" fmla="*/ 38 w 45"/>
                  <a:gd name="T75" fmla="*/ 11 h 52"/>
                  <a:gd name="T76" fmla="*/ 36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25" y="34"/>
                    </a:moveTo>
                    <a:cubicBezTo>
                      <a:pt x="25" y="35"/>
                      <a:pt x="28" y="35"/>
                      <a:pt x="30" y="35"/>
                    </a:cubicBezTo>
                    <a:cubicBezTo>
                      <a:pt x="32" y="35"/>
                      <a:pt x="31" y="31"/>
                      <a:pt x="32" y="30"/>
                    </a:cubicBezTo>
                    <a:cubicBezTo>
                      <a:pt x="34" y="32"/>
                      <a:pt x="35" y="35"/>
                      <a:pt x="37" y="37"/>
                    </a:cubicBezTo>
                    <a:cubicBezTo>
                      <a:pt x="36" y="40"/>
                      <a:pt x="28" y="38"/>
                      <a:pt x="23" y="39"/>
                    </a:cubicBezTo>
                    <a:cubicBezTo>
                      <a:pt x="19" y="42"/>
                      <a:pt x="19" y="49"/>
                      <a:pt x="14" y="52"/>
                    </a:cubicBezTo>
                    <a:cubicBezTo>
                      <a:pt x="8" y="49"/>
                      <a:pt x="14" y="44"/>
                      <a:pt x="16" y="39"/>
                    </a:cubicBezTo>
                    <a:cubicBezTo>
                      <a:pt x="13" y="39"/>
                      <a:pt x="11" y="37"/>
                      <a:pt x="10" y="34"/>
                    </a:cubicBezTo>
                    <a:cubicBezTo>
                      <a:pt x="12" y="33"/>
                      <a:pt x="17" y="35"/>
                      <a:pt x="19" y="34"/>
                    </a:cubicBezTo>
                    <a:cubicBezTo>
                      <a:pt x="19" y="31"/>
                      <a:pt x="17" y="31"/>
                      <a:pt x="17" y="28"/>
                    </a:cubicBezTo>
                    <a:cubicBezTo>
                      <a:pt x="18" y="28"/>
                      <a:pt x="20" y="28"/>
                      <a:pt x="21" y="28"/>
                    </a:cubicBezTo>
                    <a:cubicBezTo>
                      <a:pt x="21" y="27"/>
                      <a:pt x="20" y="26"/>
                      <a:pt x="20" y="25"/>
                    </a:cubicBezTo>
                    <a:cubicBezTo>
                      <a:pt x="20" y="23"/>
                      <a:pt x="22" y="24"/>
                      <a:pt x="23" y="24"/>
                    </a:cubicBezTo>
                    <a:cubicBezTo>
                      <a:pt x="24" y="21"/>
                      <a:pt x="21" y="21"/>
                      <a:pt x="20" y="20"/>
                    </a:cubicBezTo>
                    <a:cubicBezTo>
                      <a:pt x="13" y="24"/>
                      <a:pt x="11" y="34"/>
                      <a:pt x="3" y="37"/>
                    </a:cubicBezTo>
                    <a:cubicBezTo>
                      <a:pt x="0" y="36"/>
                      <a:pt x="2" y="33"/>
                      <a:pt x="3" y="30"/>
                    </a:cubicBezTo>
                    <a:cubicBezTo>
                      <a:pt x="10" y="27"/>
                      <a:pt x="16" y="22"/>
                      <a:pt x="16" y="11"/>
                    </a:cubicBezTo>
                    <a:cubicBezTo>
                      <a:pt x="22" y="11"/>
                      <a:pt x="22" y="4"/>
                      <a:pt x="24" y="0"/>
                    </a:cubicBezTo>
                    <a:cubicBezTo>
                      <a:pt x="28" y="1"/>
                      <a:pt x="30" y="7"/>
                      <a:pt x="27" y="10"/>
                    </a:cubicBezTo>
                    <a:cubicBezTo>
                      <a:pt x="34" y="11"/>
                      <a:pt x="32" y="2"/>
                      <a:pt x="37" y="0"/>
                    </a:cubicBezTo>
                    <a:cubicBezTo>
                      <a:pt x="38" y="3"/>
                      <a:pt x="41" y="5"/>
                      <a:pt x="39" y="8"/>
                    </a:cubicBezTo>
                    <a:cubicBezTo>
                      <a:pt x="42" y="9"/>
                      <a:pt x="45" y="10"/>
                      <a:pt x="44" y="15"/>
                    </a:cubicBezTo>
                    <a:cubicBezTo>
                      <a:pt x="41" y="16"/>
                      <a:pt x="37" y="16"/>
                      <a:pt x="35" y="18"/>
                    </a:cubicBezTo>
                    <a:cubicBezTo>
                      <a:pt x="36" y="19"/>
                      <a:pt x="40" y="18"/>
                      <a:pt x="42" y="18"/>
                    </a:cubicBezTo>
                    <a:cubicBezTo>
                      <a:pt x="42" y="19"/>
                      <a:pt x="43" y="20"/>
                      <a:pt x="43" y="22"/>
                    </a:cubicBezTo>
                    <a:cubicBezTo>
                      <a:pt x="40" y="23"/>
                      <a:pt x="35" y="20"/>
                      <a:pt x="31" y="22"/>
                    </a:cubicBezTo>
                    <a:cubicBezTo>
                      <a:pt x="31" y="24"/>
                      <a:pt x="33" y="24"/>
                      <a:pt x="34" y="26"/>
                    </a:cubicBezTo>
                    <a:cubicBezTo>
                      <a:pt x="33" y="27"/>
                      <a:pt x="32" y="28"/>
                      <a:pt x="29" y="28"/>
                    </a:cubicBezTo>
                    <a:cubicBezTo>
                      <a:pt x="29" y="29"/>
                      <a:pt x="30" y="30"/>
                      <a:pt x="31" y="30"/>
                    </a:cubicBezTo>
                    <a:cubicBezTo>
                      <a:pt x="31" y="33"/>
                      <a:pt x="25" y="31"/>
                      <a:pt x="25" y="34"/>
                    </a:cubicBezTo>
                    <a:close/>
                    <a:moveTo>
                      <a:pt x="23" y="18"/>
                    </a:moveTo>
                    <a:cubicBezTo>
                      <a:pt x="26" y="19"/>
                      <a:pt x="27" y="17"/>
                      <a:pt x="28" y="16"/>
                    </a:cubicBezTo>
                    <a:cubicBezTo>
                      <a:pt x="27" y="13"/>
                      <a:pt x="23" y="13"/>
                      <a:pt x="26" y="9"/>
                    </a:cubicBezTo>
                    <a:cubicBezTo>
                      <a:pt x="20" y="9"/>
                      <a:pt x="21" y="14"/>
                      <a:pt x="23" y="18"/>
                    </a:cubicBezTo>
                    <a:close/>
                    <a:moveTo>
                      <a:pt x="36" y="14"/>
                    </a:moveTo>
                    <a:cubicBezTo>
                      <a:pt x="38" y="14"/>
                      <a:pt x="38" y="13"/>
                      <a:pt x="39" y="13"/>
                    </a:cubicBezTo>
                    <a:cubicBezTo>
                      <a:pt x="39" y="13"/>
                      <a:pt x="39" y="12"/>
                      <a:pt x="39" y="12"/>
                    </a:cubicBezTo>
                    <a:cubicBezTo>
                      <a:pt x="38" y="12"/>
                      <a:pt x="38" y="11"/>
                      <a:pt x="38" y="11"/>
                    </a:cubicBezTo>
                    <a:cubicBezTo>
                      <a:pt x="38" y="13"/>
                      <a:pt x="35" y="12"/>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8" name="îṩ1ïḑè"/>
              <p:cNvSpPr/>
              <p:nvPr>
                <p:custDataLst>
                  <p:tags r:id="rId49"/>
                </p:custDataLst>
              </p:nvPr>
            </p:nvSpPr>
            <p:spPr bwMode="auto">
              <a:xfrm>
                <a:off x="1565275" y="4292600"/>
                <a:ext cx="66675" cy="123825"/>
              </a:xfrm>
              <a:custGeom>
                <a:avLst/>
                <a:gdLst>
                  <a:gd name="T0" fmla="*/ 11 w 21"/>
                  <a:gd name="T1" fmla="*/ 1 h 39"/>
                  <a:gd name="T2" fmla="*/ 13 w 21"/>
                  <a:gd name="T3" fmla="*/ 11 h 39"/>
                  <a:gd name="T4" fmla="*/ 13 w 21"/>
                  <a:gd name="T5" fmla="*/ 8 h 39"/>
                  <a:gd name="T6" fmla="*/ 21 w 21"/>
                  <a:gd name="T7" fmla="*/ 8 h 39"/>
                  <a:gd name="T8" fmla="*/ 14 w 21"/>
                  <a:gd name="T9" fmla="*/ 19 h 39"/>
                  <a:gd name="T10" fmla="*/ 15 w 21"/>
                  <a:gd name="T11" fmla="*/ 28 h 39"/>
                  <a:gd name="T12" fmla="*/ 3 w 21"/>
                  <a:gd name="T13" fmla="*/ 39 h 39"/>
                  <a:gd name="T14" fmla="*/ 10 w 21"/>
                  <a:gd name="T15" fmla="*/ 26 h 39"/>
                  <a:gd name="T16" fmla="*/ 6 w 21"/>
                  <a:gd name="T17" fmla="*/ 32 h 39"/>
                  <a:gd name="T18" fmla="*/ 0 w 21"/>
                  <a:gd name="T19" fmla="*/ 28 h 39"/>
                  <a:gd name="T20" fmla="*/ 9 w 21"/>
                  <a:gd name="T21" fmla="*/ 18 h 39"/>
                  <a:gd name="T22" fmla="*/ 3 w 21"/>
                  <a:gd name="T23" fmla="*/ 1 h 39"/>
                  <a:gd name="T24" fmla="*/ 11 w 21"/>
                  <a:gd name="T2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9">
                    <a:moveTo>
                      <a:pt x="11" y="1"/>
                    </a:moveTo>
                    <a:cubicBezTo>
                      <a:pt x="13" y="3"/>
                      <a:pt x="11" y="9"/>
                      <a:pt x="13" y="11"/>
                    </a:cubicBezTo>
                    <a:cubicBezTo>
                      <a:pt x="15" y="10"/>
                      <a:pt x="13" y="9"/>
                      <a:pt x="13" y="8"/>
                    </a:cubicBezTo>
                    <a:cubicBezTo>
                      <a:pt x="16" y="8"/>
                      <a:pt x="19" y="6"/>
                      <a:pt x="21" y="8"/>
                    </a:cubicBezTo>
                    <a:cubicBezTo>
                      <a:pt x="20" y="12"/>
                      <a:pt x="15" y="14"/>
                      <a:pt x="14" y="19"/>
                    </a:cubicBezTo>
                    <a:cubicBezTo>
                      <a:pt x="13" y="22"/>
                      <a:pt x="15" y="25"/>
                      <a:pt x="15" y="28"/>
                    </a:cubicBezTo>
                    <a:cubicBezTo>
                      <a:pt x="14" y="35"/>
                      <a:pt x="10" y="38"/>
                      <a:pt x="3" y="39"/>
                    </a:cubicBezTo>
                    <a:cubicBezTo>
                      <a:pt x="4" y="34"/>
                      <a:pt x="13" y="33"/>
                      <a:pt x="10" y="26"/>
                    </a:cubicBezTo>
                    <a:cubicBezTo>
                      <a:pt x="7" y="27"/>
                      <a:pt x="8" y="31"/>
                      <a:pt x="6" y="32"/>
                    </a:cubicBezTo>
                    <a:cubicBezTo>
                      <a:pt x="3" y="32"/>
                      <a:pt x="1" y="30"/>
                      <a:pt x="0" y="28"/>
                    </a:cubicBezTo>
                    <a:cubicBezTo>
                      <a:pt x="3" y="25"/>
                      <a:pt x="7" y="22"/>
                      <a:pt x="9" y="18"/>
                    </a:cubicBezTo>
                    <a:cubicBezTo>
                      <a:pt x="7" y="12"/>
                      <a:pt x="4" y="7"/>
                      <a:pt x="3" y="1"/>
                    </a:cubicBezTo>
                    <a:cubicBezTo>
                      <a:pt x="5" y="0"/>
                      <a:pt x="9"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59" name="íśḻîḍé"/>
              <p:cNvSpPr/>
              <p:nvPr>
                <p:custDataLst>
                  <p:tags r:id="rId50"/>
                </p:custDataLst>
              </p:nvPr>
            </p:nvSpPr>
            <p:spPr bwMode="auto">
              <a:xfrm>
                <a:off x="969963" y="4359275"/>
                <a:ext cx="61913" cy="31750"/>
              </a:xfrm>
              <a:custGeom>
                <a:avLst/>
                <a:gdLst>
                  <a:gd name="T0" fmla="*/ 0 w 20"/>
                  <a:gd name="T1" fmla="*/ 9 h 10"/>
                  <a:gd name="T2" fmla="*/ 15 w 20"/>
                  <a:gd name="T3" fmla="*/ 0 h 10"/>
                  <a:gd name="T4" fmla="*/ 0 w 20"/>
                  <a:gd name="T5" fmla="*/ 9 h 10"/>
                </a:gdLst>
                <a:ahLst/>
                <a:cxnLst>
                  <a:cxn ang="0">
                    <a:pos x="T0" y="T1"/>
                  </a:cxn>
                  <a:cxn ang="0">
                    <a:pos x="T2" y="T3"/>
                  </a:cxn>
                  <a:cxn ang="0">
                    <a:pos x="T4" y="T5"/>
                  </a:cxn>
                </a:cxnLst>
                <a:rect l="0" t="0" r="r" b="b"/>
                <a:pathLst>
                  <a:path w="20" h="10">
                    <a:moveTo>
                      <a:pt x="0" y="9"/>
                    </a:moveTo>
                    <a:cubicBezTo>
                      <a:pt x="3" y="4"/>
                      <a:pt x="10" y="0"/>
                      <a:pt x="15" y="0"/>
                    </a:cubicBezTo>
                    <a:cubicBezTo>
                      <a:pt x="20" y="10"/>
                      <a:pt x="5"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0" name="íśļiḍè"/>
              <p:cNvSpPr/>
              <p:nvPr>
                <p:custDataLst>
                  <p:tags r:id="rId51"/>
                </p:custDataLst>
              </p:nvPr>
            </p:nvSpPr>
            <p:spPr bwMode="auto">
              <a:xfrm>
                <a:off x="1260475" y="4356100"/>
                <a:ext cx="155575" cy="155575"/>
              </a:xfrm>
              <a:custGeom>
                <a:avLst/>
                <a:gdLst>
                  <a:gd name="T0" fmla="*/ 26 w 49"/>
                  <a:gd name="T1" fmla="*/ 0 h 49"/>
                  <a:gd name="T2" fmla="*/ 36 w 49"/>
                  <a:gd name="T3" fmla="*/ 6 h 49"/>
                  <a:gd name="T4" fmla="*/ 30 w 49"/>
                  <a:gd name="T5" fmla="*/ 18 h 49"/>
                  <a:gd name="T6" fmla="*/ 33 w 49"/>
                  <a:gd name="T7" fmla="*/ 28 h 49"/>
                  <a:gd name="T8" fmla="*/ 49 w 49"/>
                  <a:gd name="T9" fmla="*/ 32 h 49"/>
                  <a:gd name="T10" fmla="*/ 39 w 49"/>
                  <a:gd name="T11" fmla="*/ 40 h 49"/>
                  <a:gd name="T12" fmla="*/ 32 w 49"/>
                  <a:gd name="T13" fmla="*/ 36 h 49"/>
                  <a:gd name="T14" fmla="*/ 24 w 49"/>
                  <a:gd name="T15" fmla="*/ 46 h 49"/>
                  <a:gd name="T16" fmla="*/ 21 w 49"/>
                  <a:gd name="T17" fmla="*/ 45 h 49"/>
                  <a:gd name="T18" fmla="*/ 18 w 49"/>
                  <a:gd name="T19" fmla="*/ 49 h 49"/>
                  <a:gd name="T20" fmla="*/ 9 w 49"/>
                  <a:gd name="T21" fmla="*/ 46 h 49"/>
                  <a:gd name="T22" fmla="*/ 14 w 49"/>
                  <a:gd name="T23" fmla="*/ 42 h 49"/>
                  <a:gd name="T24" fmla="*/ 13 w 49"/>
                  <a:gd name="T25" fmla="*/ 31 h 49"/>
                  <a:gd name="T26" fmla="*/ 7 w 49"/>
                  <a:gd name="T27" fmla="*/ 42 h 49"/>
                  <a:gd name="T28" fmla="*/ 0 w 49"/>
                  <a:gd name="T29" fmla="*/ 41 h 49"/>
                  <a:gd name="T30" fmla="*/ 11 w 49"/>
                  <a:gd name="T31" fmla="*/ 21 h 49"/>
                  <a:gd name="T32" fmla="*/ 6 w 49"/>
                  <a:gd name="T33" fmla="*/ 18 h 49"/>
                  <a:gd name="T34" fmla="*/ 11 w 49"/>
                  <a:gd name="T35" fmla="*/ 13 h 49"/>
                  <a:gd name="T36" fmla="*/ 10 w 49"/>
                  <a:gd name="T37" fmla="*/ 5 h 49"/>
                  <a:gd name="T38" fmla="*/ 20 w 49"/>
                  <a:gd name="T39" fmla="*/ 10 h 49"/>
                  <a:gd name="T40" fmla="*/ 17 w 49"/>
                  <a:gd name="T41" fmla="*/ 16 h 49"/>
                  <a:gd name="T42" fmla="*/ 27 w 49"/>
                  <a:gd name="T43" fmla="*/ 8 h 49"/>
                  <a:gd name="T44" fmla="*/ 26 w 49"/>
                  <a:gd name="T45" fmla="*/ 0 h 49"/>
                  <a:gd name="T46" fmla="*/ 17 w 49"/>
                  <a:gd name="T47" fmla="*/ 20 h 49"/>
                  <a:gd name="T48" fmla="*/ 19 w 49"/>
                  <a:gd name="T49" fmla="*/ 42 h 49"/>
                  <a:gd name="T50" fmla="*/ 27 w 49"/>
                  <a:gd name="T51" fmla="*/ 32 h 49"/>
                  <a:gd name="T52" fmla="*/ 23 w 49"/>
                  <a:gd name="T53" fmla="*/ 27 h 49"/>
                  <a:gd name="T54" fmla="*/ 30 w 49"/>
                  <a:gd name="T55" fmla="*/ 24 h 49"/>
                  <a:gd name="T56" fmla="*/ 25 w 49"/>
                  <a:gd name="T57" fmla="*/ 21 h 49"/>
                  <a:gd name="T58" fmla="*/ 25 w 49"/>
                  <a:gd name="T59" fmla="*/ 16 h 49"/>
                  <a:gd name="T60" fmla="*/ 17 w 49"/>
                  <a:gd name="T6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9">
                    <a:moveTo>
                      <a:pt x="26" y="0"/>
                    </a:moveTo>
                    <a:cubicBezTo>
                      <a:pt x="31" y="0"/>
                      <a:pt x="34" y="2"/>
                      <a:pt x="36" y="6"/>
                    </a:cubicBezTo>
                    <a:cubicBezTo>
                      <a:pt x="32" y="8"/>
                      <a:pt x="31" y="13"/>
                      <a:pt x="30" y="18"/>
                    </a:cubicBezTo>
                    <a:cubicBezTo>
                      <a:pt x="35" y="18"/>
                      <a:pt x="37" y="24"/>
                      <a:pt x="33" y="28"/>
                    </a:cubicBezTo>
                    <a:cubicBezTo>
                      <a:pt x="35" y="33"/>
                      <a:pt x="43" y="33"/>
                      <a:pt x="49" y="32"/>
                    </a:cubicBezTo>
                    <a:cubicBezTo>
                      <a:pt x="46" y="36"/>
                      <a:pt x="42" y="37"/>
                      <a:pt x="39" y="40"/>
                    </a:cubicBezTo>
                    <a:cubicBezTo>
                      <a:pt x="36" y="39"/>
                      <a:pt x="34" y="37"/>
                      <a:pt x="32" y="36"/>
                    </a:cubicBezTo>
                    <a:cubicBezTo>
                      <a:pt x="29" y="39"/>
                      <a:pt x="27" y="43"/>
                      <a:pt x="24" y="46"/>
                    </a:cubicBezTo>
                    <a:cubicBezTo>
                      <a:pt x="22" y="46"/>
                      <a:pt x="21" y="46"/>
                      <a:pt x="21" y="45"/>
                    </a:cubicBezTo>
                    <a:cubicBezTo>
                      <a:pt x="19" y="46"/>
                      <a:pt x="19" y="48"/>
                      <a:pt x="18" y="49"/>
                    </a:cubicBezTo>
                    <a:cubicBezTo>
                      <a:pt x="15" y="48"/>
                      <a:pt x="13" y="46"/>
                      <a:pt x="9" y="46"/>
                    </a:cubicBezTo>
                    <a:cubicBezTo>
                      <a:pt x="9" y="43"/>
                      <a:pt x="13" y="44"/>
                      <a:pt x="14" y="42"/>
                    </a:cubicBezTo>
                    <a:cubicBezTo>
                      <a:pt x="14" y="39"/>
                      <a:pt x="13" y="35"/>
                      <a:pt x="13" y="31"/>
                    </a:cubicBezTo>
                    <a:cubicBezTo>
                      <a:pt x="9" y="34"/>
                      <a:pt x="10" y="40"/>
                      <a:pt x="7" y="42"/>
                    </a:cubicBezTo>
                    <a:cubicBezTo>
                      <a:pt x="4" y="43"/>
                      <a:pt x="3" y="41"/>
                      <a:pt x="0" y="41"/>
                    </a:cubicBezTo>
                    <a:cubicBezTo>
                      <a:pt x="4" y="35"/>
                      <a:pt x="10" y="30"/>
                      <a:pt x="11" y="21"/>
                    </a:cubicBezTo>
                    <a:cubicBezTo>
                      <a:pt x="10" y="20"/>
                      <a:pt x="6" y="21"/>
                      <a:pt x="6" y="18"/>
                    </a:cubicBezTo>
                    <a:cubicBezTo>
                      <a:pt x="6" y="15"/>
                      <a:pt x="10" y="16"/>
                      <a:pt x="11" y="13"/>
                    </a:cubicBezTo>
                    <a:cubicBezTo>
                      <a:pt x="11" y="10"/>
                      <a:pt x="9" y="8"/>
                      <a:pt x="10" y="5"/>
                    </a:cubicBezTo>
                    <a:cubicBezTo>
                      <a:pt x="16" y="5"/>
                      <a:pt x="17" y="8"/>
                      <a:pt x="20" y="10"/>
                    </a:cubicBezTo>
                    <a:cubicBezTo>
                      <a:pt x="20" y="14"/>
                      <a:pt x="17" y="13"/>
                      <a:pt x="17" y="16"/>
                    </a:cubicBezTo>
                    <a:cubicBezTo>
                      <a:pt x="20" y="16"/>
                      <a:pt x="24" y="11"/>
                      <a:pt x="27" y="8"/>
                    </a:cubicBezTo>
                    <a:cubicBezTo>
                      <a:pt x="27" y="5"/>
                      <a:pt x="25" y="3"/>
                      <a:pt x="26" y="0"/>
                    </a:cubicBezTo>
                    <a:close/>
                    <a:moveTo>
                      <a:pt x="17" y="20"/>
                    </a:moveTo>
                    <a:cubicBezTo>
                      <a:pt x="17" y="28"/>
                      <a:pt x="18" y="35"/>
                      <a:pt x="19" y="42"/>
                    </a:cubicBezTo>
                    <a:cubicBezTo>
                      <a:pt x="24" y="41"/>
                      <a:pt x="26" y="37"/>
                      <a:pt x="27" y="32"/>
                    </a:cubicBezTo>
                    <a:cubicBezTo>
                      <a:pt x="26" y="30"/>
                      <a:pt x="24" y="29"/>
                      <a:pt x="23" y="27"/>
                    </a:cubicBezTo>
                    <a:cubicBezTo>
                      <a:pt x="26" y="25"/>
                      <a:pt x="30" y="30"/>
                      <a:pt x="30" y="24"/>
                    </a:cubicBezTo>
                    <a:cubicBezTo>
                      <a:pt x="27" y="25"/>
                      <a:pt x="25" y="24"/>
                      <a:pt x="25" y="21"/>
                    </a:cubicBezTo>
                    <a:cubicBezTo>
                      <a:pt x="24" y="20"/>
                      <a:pt x="28" y="16"/>
                      <a:pt x="25" y="16"/>
                    </a:cubicBezTo>
                    <a:cubicBezTo>
                      <a:pt x="24" y="19"/>
                      <a:pt x="20" y="19"/>
                      <a:pt x="1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iŝļïḍè"/>
              <p:cNvSpPr/>
              <p:nvPr>
                <p:custDataLst>
                  <p:tags r:id="rId52"/>
                </p:custDataLst>
              </p:nvPr>
            </p:nvSpPr>
            <p:spPr bwMode="auto">
              <a:xfrm>
                <a:off x="1616075" y="4356100"/>
                <a:ext cx="55563" cy="25400"/>
              </a:xfrm>
              <a:custGeom>
                <a:avLst/>
                <a:gdLst>
                  <a:gd name="T0" fmla="*/ 16 w 18"/>
                  <a:gd name="T1" fmla="*/ 0 h 8"/>
                  <a:gd name="T2" fmla="*/ 11 w 18"/>
                  <a:gd name="T3" fmla="*/ 8 h 8"/>
                  <a:gd name="T4" fmla="*/ 0 w 18"/>
                  <a:gd name="T5" fmla="*/ 1 h 8"/>
                  <a:gd name="T6" fmla="*/ 16 w 18"/>
                  <a:gd name="T7" fmla="*/ 0 h 8"/>
                </a:gdLst>
                <a:ahLst/>
                <a:cxnLst>
                  <a:cxn ang="0">
                    <a:pos x="T0" y="T1"/>
                  </a:cxn>
                  <a:cxn ang="0">
                    <a:pos x="T2" y="T3"/>
                  </a:cxn>
                  <a:cxn ang="0">
                    <a:pos x="T4" y="T5"/>
                  </a:cxn>
                  <a:cxn ang="0">
                    <a:pos x="T6" y="T7"/>
                  </a:cxn>
                </a:cxnLst>
                <a:rect l="0" t="0" r="r" b="b"/>
                <a:pathLst>
                  <a:path w="18" h="8">
                    <a:moveTo>
                      <a:pt x="16" y="0"/>
                    </a:moveTo>
                    <a:cubicBezTo>
                      <a:pt x="18" y="2"/>
                      <a:pt x="12" y="6"/>
                      <a:pt x="11" y="8"/>
                    </a:cubicBezTo>
                    <a:cubicBezTo>
                      <a:pt x="5" y="8"/>
                      <a:pt x="1" y="5"/>
                      <a:pt x="0" y="1"/>
                    </a:cubicBezTo>
                    <a:cubicBezTo>
                      <a:pt x="5" y="3"/>
                      <a:pt x="12" y="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íṩ1îḑè"/>
              <p:cNvSpPr/>
              <p:nvPr>
                <p:custDataLst>
                  <p:tags r:id="rId53"/>
                </p:custDataLst>
              </p:nvPr>
            </p:nvSpPr>
            <p:spPr bwMode="auto">
              <a:xfrm>
                <a:off x="938213" y="4359275"/>
                <a:ext cx="144463" cy="168275"/>
              </a:xfrm>
              <a:custGeom>
                <a:avLst/>
                <a:gdLst>
                  <a:gd name="T0" fmla="*/ 35 w 46"/>
                  <a:gd name="T1" fmla="*/ 0 h 53"/>
                  <a:gd name="T2" fmla="*/ 40 w 46"/>
                  <a:gd name="T3" fmla="*/ 4 h 53"/>
                  <a:gd name="T4" fmla="*/ 37 w 46"/>
                  <a:gd name="T5" fmla="*/ 22 h 53"/>
                  <a:gd name="T6" fmla="*/ 41 w 46"/>
                  <a:gd name="T7" fmla="*/ 18 h 53"/>
                  <a:gd name="T8" fmla="*/ 36 w 46"/>
                  <a:gd name="T9" fmla="*/ 28 h 53"/>
                  <a:gd name="T10" fmla="*/ 27 w 46"/>
                  <a:gd name="T11" fmla="*/ 53 h 53"/>
                  <a:gd name="T12" fmla="*/ 31 w 46"/>
                  <a:gd name="T13" fmla="*/ 32 h 53"/>
                  <a:gd name="T14" fmla="*/ 23 w 46"/>
                  <a:gd name="T15" fmla="*/ 34 h 53"/>
                  <a:gd name="T16" fmla="*/ 25 w 46"/>
                  <a:gd name="T17" fmla="*/ 22 h 53"/>
                  <a:gd name="T18" fmla="*/ 14 w 46"/>
                  <a:gd name="T19" fmla="*/ 38 h 53"/>
                  <a:gd name="T20" fmla="*/ 11 w 46"/>
                  <a:gd name="T21" fmla="*/ 34 h 53"/>
                  <a:gd name="T22" fmla="*/ 6 w 46"/>
                  <a:gd name="T23" fmla="*/ 36 h 53"/>
                  <a:gd name="T24" fmla="*/ 9 w 46"/>
                  <a:gd name="T25" fmla="*/ 26 h 53"/>
                  <a:gd name="T26" fmla="*/ 12 w 46"/>
                  <a:gd name="T27" fmla="*/ 28 h 53"/>
                  <a:gd name="T28" fmla="*/ 14 w 46"/>
                  <a:gd name="T29" fmla="*/ 20 h 53"/>
                  <a:gd name="T30" fmla="*/ 6 w 46"/>
                  <a:gd name="T31" fmla="*/ 24 h 53"/>
                  <a:gd name="T32" fmla="*/ 0 w 46"/>
                  <a:gd name="T33" fmla="*/ 22 h 53"/>
                  <a:gd name="T34" fmla="*/ 18 w 46"/>
                  <a:gd name="T35" fmla="*/ 9 h 53"/>
                  <a:gd name="T36" fmla="*/ 22 w 46"/>
                  <a:gd name="T37" fmla="*/ 15 h 53"/>
                  <a:gd name="T38" fmla="*/ 18 w 46"/>
                  <a:gd name="T39" fmla="*/ 23 h 53"/>
                  <a:gd name="T40" fmla="*/ 26 w 46"/>
                  <a:gd name="T41" fmla="*/ 17 h 53"/>
                  <a:gd name="T42" fmla="*/ 24 w 46"/>
                  <a:gd name="T43" fmla="*/ 7 h 53"/>
                  <a:gd name="T44" fmla="*/ 29 w 46"/>
                  <a:gd name="T45" fmla="*/ 26 h 53"/>
                  <a:gd name="T46" fmla="*/ 35 w 46"/>
                  <a:gd name="T4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3">
                    <a:moveTo>
                      <a:pt x="35" y="0"/>
                    </a:moveTo>
                    <a:cubicBezTo>
                      <a:pt x="38" y="0"/>
                      <a:pt x="39" y="3"/>
                      <a:pt x="40" y="4"/>
                    </a:cubicBezTo>
                    <a:cubicBezTo>
                      <a:pt x="40" y="11"/>
                      <a:pt x="37" y="15"/>
                      <a:pt x="37" y="22"/>
                    </a:cubicBezTo>
                    <a:cubicBezTo>
                      <a:pt x="40" y="22"/>
                      <a:pt x="40" y="19"/>
                      <a:pt x="41" y="18"/>
                    </a:cubicBezTo>
                    <a:cubicBezTo>
                      <a:pt x="46" y="23"/>
                      <a:pt x="39" y="26"/>
                      <a:pt x="36" y="28"/>
                    </a:cubicBezTo>
                    <a:cubicBezTo>
                      <a:pt x="33" y="37"/>
                      <a:pt x="35" y="50"/>
                      <a:pt x="27" y="53"/>
                    </a:cubicBezTo>
                    <a:cubicBezTo>
                      <a:pt x="27" y="45"/>
                      <a:pt x="29" y="38"/>
                      <a:pt x="31" y="32"/>
                    </a:cubicBezTo>
                    <a:cubicBezTo>
                      <a:pt x="27" y="31"/>
                      <a:pt x="27" y="34"/>
                      <a:pt x="23" y="34"/>
                    </a:cubicBezTo>
                    <a:cubicBezTo>
                      <a:pt x="19" y="30"/>
                      <a:pt x="28" y="27"/>
                      <a:pt x="25" y="22"/>
                    </a:cubicBezTo>
                    <a:cubicBezTo>
                      <a:pt x="19" y="25"/>
                      <a:pt x="16" y="31"/>
                      <a:pt x="14" y="38"/>
                    </a:cubicBezTo>
                    <a:cubicBezTo>
                      <a:pt x="12" y="38"/>
                      <a:pt x="10" y="36"/>
                      <a:pt x="11" y="34"/>
                    </a:cubicBezTo>
                    <a:cubicBezTo>
                      <a:pt x="8" y="33"/>
                      <a:pt x="8" y="38"/>
                      <a:pt x="6" y="36"/>
                    </a:cubicBezTo>
                    <a:cubicBezTo>
                      <a:pt x="2" y="33"/>
                      <a:pt x="7" y="28"/>
                      <a:pt x="9" y="26"/>
                    </a:cubicBezTo>
                    <a:cubicBezTo>
                      <a:pt x="11" y="26"/>
                      <a:pt x="10" y="29"/>
                      <a:pt x="12" y="28"/>
                    </a:cubicBezTo>
                    <a:cubicBezTo>
                      <a:pt x="13" y="26"/>
                      <a:pt x="13" y="22"/>
                      <a:pt x="14" y="20"/>
                    </a:cubicBezTo>
                    <a:cubicBezTo>
                      <a:pt x="12" y="19"/>
                      <a:pt x="8" y="22"/>
                      <a:pt x="6" y="24"/>
                    </a:cubicBezTo>
                    <a:cubicBezTo>
                      <a:pt x="3" y="25"/>
                      <a:pt x="2" y="23"/>
                      <a:pt x="0" y="22"/>
                    </a:cubicBezTo>
                    <a:cubicBezTo>
                      <a:pt x="5" y="17"/>
                      <a:pt x="15" y="17"/>
                      <a:pt x="18" y="9"/>
                    </a:cubicBezTo>
                    <a:cubicBezTo>
                      <a:pt x="21" y="10"/>
                      <a:pt x="21" y="12"/>
                      <a:pt x="22" y="15"/>
                    </a:cubicBezTo>
                    <a:cubicBezTo>
                      <a:pt x="21" y="18"/>
                      <a:pt x="18" y="19"/>
                      <a:pt x="18" y="23"/>
                    </a:cubicBezTo>
                    <a:cubicBezTo>
                      <a:pt x="22" y="22"/>
                      <a:pt x="25" y="20"/>
                      <a:pt x="26" y="17"/>
                    </a:cubicBezTo>
                    <a:cubicBezTo>
                      <a:pt x="26" y="13"/>
                      <a:pt x="23" y="10"/>
                      <a:pt x="24" y="7"/>
                    </a:cubicBezTo>
                    <a:cubicBezTo>
                      <a:pt x="33" y="8"/>
                      <a:pt x="27" y="20"/>
                      <a:pt x="29" y="26"/>
                    </a:cubicBezTo>
                    <a:cubicBezTo>
                      <a:pt x="36" y="22"/>
                      <a:pt x="33" y="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i$ḻíḑé"/>
              <p:cNvSpPr/>
              <p:nvPr>
                <p:custDataLst>
                  <p:tags r:id="rId54"/>
                </p:custDataLst>
              </p:nvPr>
            </p:nvSpPr>
            <p:spPr bwMode="auto">
              <a:xfrm>
                <a:off x="322263" y="2597150"/>
                <a:ext cx="1673225" cy="1670050"/>
              </a:xfrm>
              <a:custGeom>
                <a:avLst/>
                <a:gdLst>
                  <a:gd name="T0" fmla="*/ 443 w 528"/>
                  <a:gd name="T1" fmla="*/ 75 h 527"/>
                  <a:gd name="T2" fmla="*/ 453 w 528"/>
                  <a:gd name="T3" fmla="*/ 442 h 527"/>
                  <a:gd name="T4" fmla="*/ 86 w 528"/>
                  <a:gd name="T5" fmla="*/ 453 h 527"/>
                  <a:gd name="T6" fmla="*/ 74 w 528"/>
                  <a:gd name="T7" fmla="*/ 85 h 527"/>
                  <a:gd name="T8" fmla="*/ 170 w 528"/>
                  <a:gd name="T9" fmla="*/ 111 h 527"/>
                  <a:gd name="T10" fmla="*/ 276 w 528"/>
                  <a:gd name="T11" fmla="*/ 111 h 527"/>
                  <a:gd name="T12" fmla="*/ 328 w 528"/>
                  <a:gd name="T13" fmla="*/ 109 h 527"/>
                  <a:gd name="T14" fmla="*/ 159 w 528"/>
                  <a:gd name="T15" fmla="*/ 50 h 527"/>
                  <a:gd name="T16" fmla="*/ 182 w 528"/>
                  <a:gd name="T17" fmla="*/ 144 h 527"/>
                  <a:gd name="T18" fmla="*/ 244 w 528"/>
                  <a:gd name="T19" fmla="*/ 133 h 527"/>
                  <a:gd name="T20" fmla="*/ 176 w 528"/>
                  <a:gd name="T21" fmla="*/ 188 h 527"/>
                  <a:gd name="T22" fmla="*/ 131 w 528"/>
                  <a:gd name="T23" fmla="*/ 232 h 527"/>
                  <a:gd name="T24" fmla="*/ 185 w 528"/>
                  <a:gd name="T25" fmla="*/ 218 h 527"/>
                  <a:gd name="T26" fmla="*/ 240 w 528"/>
                  <a:gd name="T27" fmla="*/ 130 h 527"/>
                  <a:gd name="T28" fmla="*/ 262 w 528"/>
                  <a:gd name="T29" fmla="*/ 176 h 527"/>
                  <a:gd name="T30" fmla="*/ 154 w 528"/>
                  <a:gd name="T31" fmla="*/ 246 h 527"/>
                  <a:gd name="T32" fmla="*/ 127 w 528"/>
                  <a:gd name="T33" fmla="*/ 241 h 527"/>
                  <a:gd name="T34" fmla="*/ 198 w 528"/>
                  <a:gd name="T35" fmla="*/ 258 h 527"/>
                  <a:gd name="T36" fmla="*/ 294 w 528"/>
                  <a:gd name="T37" fmla="*/ 150 h 527"/>
                  <a:gd name="T38" fmla="*/ 262 w 528"/>
                  <a:gd name="T39" fmla="*/ 176 h 527"/>
                  <a:gd name="T40" fmla="*/ 290 w 528"/>
                  <a:gd name="T41" fmla="*/ 203 h 527"/>
                  <a:gd name="T42" fmla="*/ 153 w 528"/>
                  <a:gd name="T43" fmla="*/ 284 h 527"/>
                  <a:gd name="T44" fmla="*/ 164 w 528"/>
                  <a:gd name="T45" fmla="*/ 311 h 527"/>
                  <a:gd name="T46" fmla="*/ 299 w 528"/>
                  <a:gd name="T47" fmla="*/ 216 h 527"/>
                  <a:gd name="T48" fmla="*/ 313 w 528"/>
                  <a:gd name="T49" fmla="*/ 140 h 527"/>
                  <a:gd name="T50" fmla="*/ 317 w 528"/>
                  <a:gd name="T51" fmla="*/ 158 h 527"/>
                  <a:gd name="T52" fmla="*/ 227 w 528"/>
                  <a:gd name="T53" fmla="*/ 294 h 527"/>
                  <a:gd name="T54" fmla="*/ 133 w 528"/>
                  <a:gd name="T55" fmla="*/ 306 h 527"/>
                  <a:gd name="T56" fmla="*/ 178 w 528"/>
                  <a:gd name="T57" fmla="*/ 366 h 527"/>
                  <a:gd name="T58" fmla="*/ 336 w 528"/>
                  <a:gd name="T59" fmla="*/ 342 h 527"/>
                  <a:gd name="T60" fmla="*/ 385 w 528"/>
                  <a:gd name="T61" fmla="*/ 232 h 527"/>
                  <a:gd name="T62" fmla="*/ 314 w 528"/>
                  <a:gd name="T63" fmla="*/ 338 h 527"/>
                  <a:gd name="T64" fmla="*/ 273 w 528"/>
                  <a:gd name="T65" fmla="*/ 355 h 527"/>
                  <a:gd name="T66" fmla="*/ 373 w 528"/>
                  <a:gd name="T67" fmla="*/ 197 h 527"/>
                  <a:gd name="T68" fmla="*/ 351 w 528"/>
                  <a:gd name="T69" fmla="*/ 269 h 527"/>
                  <a:gd name="T70" fmla="*/ 209 w 528"/>
                  <a:gd name="T71" fmla="*/ 358 h 527"/>
                  <a:gd name="T72" fmla="*/ 258 w 528"/>
                  <a:gd name="T73" fmla="*/ 334 h 527"/>
                  <a:gd name="T74" fmla="*/ 360 w 528"/>
                  <a:gd name="T75" fmla="*/ 177 h 527"/>
                  <a:gd name="T76" fmla="*/ 245 w 528"/>
                  <a:gd name="T77" fmla="*/ 318 h 527"/>
                  <a:gd name="T78" fmla="*/ 148 w 528"/>
                  <a:gd name="T79" fmla="*/ 331 h 527"/>
                  <a:gd name="T80" fmla="*/ 322 w 528"/>
                  <a:gd name="T81" fmla="*/ 239 h 527"/>
                  <a:gd name="T82" fmla="*/ 337 w 528"/>
                  <a:gd name="T83" fmla="*/ 154 h 527"/>
                  <a:gd name="T84" fmla="*/ 328 w 528"/>
                  <a:gd name="T85" fmla="*/ 355 h 527"/>
                  <a:gd name="T86" fmla="*/ 337 w 528"/>
                  <a:gd name="T87" fmla="*/ 366 h 527"/>
                  <a:gd name="T88" fmla="*/ 328 w 528"/>
                  <a:gd name="T89" fmla="*/ 355 h 527"/>
                  <a:gd name="T90" fmla="*/ 318 w 528"/>
                  <a:gd name="T91" fmla="*/ 430 h 527"/>
                  <a:gd name="T92" fmla="*/ 67 w 528"/>
                  <a:gd name="T93" fmla="*/ 325 h 527"/>
                  <a:gd name="T94" fmla="*/ 99 w 528"/>
                  <a:gd name="T95" fmla="*/ 352 h 527"/>
                  <a:gd name="T96" fmla="*/ 322 w 528"/>
                  <a:gd name="T97" fmla="*/ 469 h 527"/>
                  <a:gd name="T98" fmla="*/ 375 w 528"/>
                  <a:gd name="T99" fmla="*/ 417 h 527"/>
                  <a:gd name="T100" fmla="*/ 357 w 528"/>
                  <a:gd name="T101" fmla="*/ 41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527">
                    <a:moveTo>
                      <a:pt x="253" y="4"/>
                    </a:moveTo>
                    <a:cubicBezTo>
                      <a:pt x="336" y="0"/>
                      <a:pt x="401" y="34"/>
                      <a:pt x="443" y="75"/>
                    </a:cubicBezTo>
                    <a:cubicBezTo>
                      <a:pt x="486" y="116"/>
                      <a:pt x="521" y="172"/>
                      <a:pt x="524" y="253"/>
                    </a:cubicBezTo>
                    <a:cubicBezTo>
                      <a:pt x="528" y="336"/>
                      <a:pt x="493" y="399"/>
                      <a:pt x="453" y="442"/>
                    </a:cubicBezTo>
                    <a:cubicBezTo>
                      <a:pt x="411" y="487"/>
                      <a:pt x="351" y="519"/>
                      <a:pt x="274" y="523"/>
                    </a:cubicBezTo>
                    <a:cubicBezTo>
                      <a:pt x="192" y="527"/>
                      <a:pt x="128" y="493"/>
                      <a:pt x="86" y="453"/>
                    </a:cubicBezTo>
                    <a:cubicBezTo>
                      <a:pt x="41" y="410"/>
                      <a:pt x="8" y="353"/>
                      <a:pt x="4" y="274"/>
                    </a:cubicBezTo>
                    <a:cubicBezTo>
                      <a:pt x="0" y="191"/>
                      <a:pt x="34" y="128"/>
                      <a:pt x="74" y="85"/>
                    </a:cubicBezTo>
                    <a:cubicBezTo>
                      <a:pt x="114" y="42"/>
                      <a:pt x="173" y="7"/>
                      <a:pt x="253" y="4"/>
                    </a:cubicBezTo>
                    <a:close/>
                    <a:moveTo>
                      <a:pt x="170" y="111"/>
                    </a:moveTo>
                    <a:cubicBezTo>
                      <a:pt x="172" y="99"/>
                      <a:pt x="187" y="95"/>
                      <a:pt x="202" y="96"/>
                    </a:cubicBezTo>
                    <a:cubicBezTo>
                      <a:pt x="226" y="96"/>
                      <a:pt x="253" y="103"/>
                      <a:pt x="276" y="111"/>
                    </a:cubicBezTo>
                    <a:cubicBezTo>
                      <a:pt x="344" y="132"/>
                      <a:pt x="414" y="166"/>
                      <a:pt x="462" y="201"/>
                    </a:cubicBezTo>
                    <a:cubicBezTo>
                      <a:pt x="424" y="169"/>
                      <a:pt x="377" y="136"/>
                      <a:pt x="328" y="109"/>
                    </a:cubicBezTo>
                    <a:cubicBezTo>
                      <a:pt x="292" y="88"/>
                      <a:pt x="254" y="69"/>
                      <a:pt x="209" y="58"/>
                    </a:cubicBezTo>
                    <a:cubicBezTo>
                      <a:pt x="193" y="54"/>
                      <a:pt x="176" y="49"/>
                      <a:pt x="159" y="50"/>
                    </a:cubicBezTo>
                    <a:cubicBezTo>
                      <a:pt x="143" y="51"/>
                      <a:pt x="130" y="58"/>
                      <a:pt x="134" y="75"/>
                    </a:cubicBezTo>
                    <a:cubicBezTo>
                      <a:pt x="140" y="102"/>
                      <a:pt x="168" y="128"/>
                      <a:pt x="182" y="144"/>
                    </a:cubicBezTo>
                    <a:cubicBezTo>
                      <a:pt x="177" y="134"/>
                      <a:pt x="168" y="126"/>
                      <a:pt x="170" y="111"/>
                    </a:cubicBezTo>
                    <a:close/>
                    <a:moveTo>
                      <a:pt x="244" y="133"/>
                    </a:moveTo>
                    <a:cubicBezTo>
                      <a:pt x="243" y="140"/>
                      <a:pt x="238" y="147"/>
                      <a:pt x="233" y="152"/>
                    </a:cubicBezTo>
                    <a:cubicBezTo>
                      <a:pt x="219" y="166"/>
                      <a:pt x="197" y="179"/>
                      <a:pt x="176" y="188"/>
                    </a:cubicBezTo>
                    <a:cubicBezTo>
                      <a:pt x="167" y="192"/>
                      <a:pt x="149" y="201"/>
                      <a:pt x="146" y="189"/>
                    </a:cubicBezTo>
                    <a:cubicBezTo>
                      <a:pt x="140" y="201"/>
                      <a:pt x="129" y="213"/>
                      <a:pt x="131" y="232"/>
                    </a:cubicBezTo>
                    <a:cubicBezTo>
                      <a:pt x="136" y="237"/>
                      <a:pt x="143" y="238"/>
                      <a:pt x="152" y="235"/>
                    </a:cubicBezTo>
                    <a:cubicBezTo>
                      <a:pt x="163" y="232"/>
                      <a:pt x="174" y="224"/>
                      <a:pt x="185" y="218"/>
                    </a:cubicBezTo>
                    <a:cubicBezTo>
                      <a:pt x="206" y="204"/>
                      <a:pt x="222" y="189"/>
                      <a:pt x="238" y="169"/>
                    </a:cubicBezTo>
                    <a:cubicBezTo>
                      <a:pt x="245" y="159"/>
                      <a:pt x="266" y="129"/>
                      <a:pt x="240" y="130"/>
                    </a:cubicBezTo>
                    <a:cubicBezTo>
                      <a:pt x="242" y="131"/>
                      <a:pt x="243" y="131"/>
                      <a:pt x="244" y="133"/>
                    </a:cubicBezTo>
                    <a:close/>
                    <a:moveTo>
                      <a:pt x="262" y="176"/>
                    </a:moveTo>
                    <a:cubicBezTo>
                      <a:pt x="252" y="188"/>
                      <a:pt x="243" y="197"/>
                      <a:pt x="232" y="205"/>
                    </a:cubicBezTo>
                    <a:cubicBezTo>
                      <a:pt x="206" y="225"/>
                      <a:pt x="183" y="240"/>
                      <a:pt x="154" y="246"/>
                    </a:cubicBezTo>
                    <a:cubicBezTo>
                      <a:pt x="144" y="249"/>
                      <a:pt x="135" y="248"/>
                      <a:pt x="130" y="244"/>
                    </a:cubicBezTo>
                    <a:cubicBezTo>
                      <a:pt x="128" y="244"/>
                      <a:pt x="128" y="238"/>
                      <a:pt x="127" y="241"/>
                    </a:cubicBezTo>
                    <a:cubicBezTo>
                      <a:pt x="123" y="262"/>
                      <a:pt x="125" y="281"/>
                      <a:pt x="150" y="278"/>
                    </a:cubicBezTo>
                    <a:cubicBezTo>
                      <a:pt x="167" y="276"/>
                      <a:pt x="185" y="266"/>
                      <a:pt x="198" y="258"/>
                    </a:cubicBezTo>
                    <a:cubicBezTo>
                      <a:pt x="224" y="242"/>
                      <a:pt x="251" y="219"/>
                      <a:pt x="270" y="195"/>
                    </a:cubicBezTo>
                    <a:cubicBezTo>
                      <a:pt x="279" y="183"/>
                      <a:pt x="292" y="166"/>
                      <a:pt x="294" y="150"/>
                    </a:cubicBezTo>
                    <a:cubicBezTo>
                      <a:pt x="295" y="135"/>
                      <a:pt x="289" y="131"/>
                      <a:pt x="279" y="130"/>
                    </a:cubicBezTo>
                    <a:cubicBezTo>
                      <a:pt x="293" y="144"/>
                      <a:pt x="273" y="165"/>
                      <a:pt x="262" y="176"/>
                    </a:cubicBezTo>
                    <a:close/>
                    <a:moveTo>
                      <a:pt x="317" y="158"/>
                    </a:moveTo>
                    <a:cubicBezTo>
                      <a:pt x="315" y="173"/>
                      <a:pt x="301" y="191"/>
                      <a:pt x="290" y="203"/>
                    </a:cubicBezTo>
                    <a:cubicBezTo>
                      <a:pt x="268" y="227"/>
                      <a:pt x="237" y="250"/>
                      <a:pt x="208" y="266"/>
                    </a:cubicBezTo>
                    <a:cubicBezTo>
                      <a:pt x="192" y="274"/>
                      <a:pt x="172" y="283"/>
                      <a:pt x="153" y="284"/>
                    </a:cubicBezTo>
                    <a:cubicBezTo>
                      <a:pt x="138" y="285"/>
                      <a:pt x="131" y="281"/>
                      <a:pt x="126" y="273"/>
                    </a:cubicBezTo>
                    <a:cubicBezTo>
                      <a:pt x="126" y="298"/>
                      <a:pt x="136" y="314"/>
                      <a:pt x="164" y="311"/>
                    </a:cubicBezTo>
                    <a:cubicBezTo>
                      <a:pt x="183" y="309"/>
                      <a:pt x="202" y="297"/>
                      <a:pt x="217" y="288"/>
                    </a:cubicBezTo>
                    <a:cubicBezTo>
                      <a:pt x="249" y="269"/>
                      <a:pt x="278" y="244"/>
                      <a:pt x="299" y="216"/>
                    </a:cubicBezTo>
                    <a:cubicBezTo>
                      <a:pt x="309" y="203"/>
                      <a:pt x="323" y="184"/>
                      <a:pt x="324" y="165"/>
                    </a:cubicBezTo>
                    <a:cubicBezTo>
                      <a:pt x="326" y="151"/>
                      <a:pt x="321" y="144"/>
                      <a:pt x="313" y="140"/>
                    </a:cubicBezTo>
                    <a:cubicBezTo>
                      <a:pt x="313" y="139"/>
                      <a:pt x="312" y="139"/>
                      <a:pt x="311" y="140"/>
                    </a:cubicBezTo>
                    <a:cubicBezTo>
                      <a:pt x="317" y="144"/>
                      <a:pt x="318" y="148"/>
                      <a:pt x="317" y="158"/>
                    </a:cubicBezTo>
                    <a:close/>
                    <a:moveTo>
                      <a:pt x="317" y="223"/>
                    </a:moveTo>
                    <a:cubicBezTo>
                      <a:pt x="293" y="252"/>
                      <a:pt x="260" y="277"/>
                      <a:pt x="227" y="294"/>
                    </a:cubicBezTo>
                    <a:cubicBezTo>
                      <a:pt x="206" y="304"/>
                      <a:pt x="180" y="319"/>
                      <a:pt x="151" y="315"/>
                    </a:cubicBezTo>
                    <a:cubicBezTo>
                      <a:pt x="142" y="313"/>
                      <a:pt x="138" y="309"/>
                      <a:pt x="133" y="306"/>
                    </a:cubicBezTo>
                    <a:cubicBezTo>
                      <a:pt x="141" y="327"/>
                      <a:pt x="152" y="342"/>
                      <a:pt x="166" y="355"/>
                    </a:cubicBezTo>
                    <a:cubicBezTo>
                      <a:pt x="170" y="359"/>
                      <a:pt x="174" y="362"/>
                      <a:pt x="178" y="366"/>
                    </a:cubicBezTo>
                    <a:cubicBezTo>
                      <a:pt x="193" y="378"/>
                      <a:pt x="211" y="388"/>
                      <a:pt x="238" y="387"/>
                    </a:cubicBezTo>
                    <a:cubicBezTo>
                      <a:pt x="277" y="384"/>
                      <a:pt x="309" y="364"/>
                      <a:pt x="336" y="342"/>
                    </a:cubicBezTo>
                    <a:cubicBezTo>
                      <a:pt x="348" y="331"/>
                      <a:pt x="359" y="318"/>
                      <a:pt x="368" y="303"/>
                    </a:cubicBezTo>
                    <a:cubicBezTo>
                      <a:pt x="380" y="284"/>
                      <a:pt x="391" y="258"/>
                      <a:pt x="385" y="232"/>
                    </a:cubicBezTo>
                    <a:cubicBezTo>
                      <a:pt x="385" y="236"/>
                      <a:pt x="385" y="240"/>
                      <a:pt x="384" y="244"/>
                    </a:cubicBezTo>
                    <a:cubicBezTo>
                      <a:pt x="377" y="285"/>
                      <a:pt x="341" y="317"/>
                      <a:pt x="314" y="338"/>
                    </a:cubicBezTo>
                    <a:cubicBezTo>
                      <a:pt x="283" y="361"/>
                      <a:pt x="241" y="382"/>
                      <a:pt x="193" y="374"/>
                    </a:cubicBezTo>
                    <a:cubicBezTo>
                      <a:pt x="226" y="377"/>
                      <a:pt x="250" y="367"/>
                      <a:pt x="273" y="355"/>
                    </a:cubicBezTo>
                    <a:cubicBezTo>
                      <a:pt x="308" y="337"/>
                      <a:pt x="336" y="312"/>
                      <a:pt x="357" y="280"/>
                    </a:cubicBezTo>
                    <a:cubicBezTo>
                      <a:pt x="371" y="259"/>
                      <a:pt x="389" y="223"/>
                      <a:pt x="373" y="197"/>
                    </a:cubicBezTo>
                    <a:cubicBezTo>
                      <a:pt x="376" y="204"/>
                      <a:pt x="377" y="208"/>
                      <a:pt x="376" y="218"/>
                    </a:cubicBezTo>
                    <a:cubicBezTo>
                      <a:pt x="374" y="237"/>
                      <a:pt x="361" y="255"/>
                      <a:pt x="351" y="269"/>
                    </a:cubicBezTo>
                    <a:cubicBezTo>
                      <a:pt x="339" y="284"/>
                      <a:pt x="327" y="296"/>
                      <a:pt x="312" y="308"/>
                    </a:cubicBezTo>
                    <a:cubicBezTo>
                      <a:pt x="284" y="330"/>
                      <a:pt x="250" y="352"/>
                      <a:pt x="209" y="358"/>
                    </a:cubicBezTo>
                    <a:cubicBezTo>
                      <a:pt x="191" y="361"/>
                      <a:pt x="172" y="360"/>
                      <a:pt x="163" y="351"/>
                    </a:cubicBezTo>
                    <a:cubicBezTo>
                      <a:pt x="195" y="368"/>
                      <a:pt x="235" y="348"/>
                      <a:pt x="258" y="334"/>
                    </a:cubicBezTo>
                    <a:cubicBezTo>
                      <a:pt x="293" y="314"/>
                      <a:pt x="322" y="288"/>
                      <a:pt x="344" y="255"/>
                    </a:cubicBezTo>
                    <a:cubicBezTo>
                      <a:pt x="357" y="235"/>
                      <a:pt x="376" y="198"/>
                      <a:pt x="360" y="177"/>
                    </a:cubicBezTo>
                    <a:cubicBezTo>
                      <a:pt x="369" y="202"/>
                      <a:pt x="350" y="229"/>
                      <a:pt x="337" y="246"/>
                    </a:cubicBezTo>
                    <a:cubicBezTo>
                      <a:pt x="312" y="277"/>
                      <a:pt x="280" y="299"/>
                      <a:pt x="245" y="318"/>
                    </a:cubicBezTo>
                    <a:cubicBezTo>
                      <a:pt x="227" y="328"/>
                      <a:pt x="206" y="337"/>
                      <a:pt x="184" y="339"/>
                    </a:cubicBezTo>
                    <a:cubicBezTo>
                      <a:pt x="170" y="340"/>
                      <a:pt x="155" y="339"/>
                      <a:pt x="148" y="331"/>
                    </a:cubicBezTo>
                    <a:cubicBezTo>
                      <a:pt x="176" y="347"/>
                      <a:pt x="215" y="327"/>
                      <a:pt x="236" y="315"/>
                    </a:cubicBezTo>
                    <a:cubicBezTo>
                      <a:pt x="268" y="296"/>
                      <a:pt x="301" y="268"/>
                      <a:pt x="322" y="239"/>
                    </a:cubicBezTo>
                    <a:cubicBezTo>
                      <a:pt x="332" y="224"/>
                      <a:pt x="346" y="203"/>
                      <a:pt x="348" y="184"/>
                    </a:cubicBezTo>
                    <a:cubicBezTo>
                      <a:pt x="350" y="168"/>
                      <a:pt x="344" y="159"/>
                      <a:pt x="337" y="154"/>
                    </a:cubicBezTo>
                    <a:cubicBezTo>
                      <a:pt x="353" y="175"/>
                      <a:pt x="331" y="206"/>
                      <a:pt x="317" y="223"/>
                    </a:cubicBezTo>
                    <a:close/>
                    <a:moveTo>
                      <a:pt x="328" y="355"/>
                    </a:moveTo>
                    <a:cubicBezTo>
                      <a:pt x="302" y="375"/>
                      <a:pt x="267" y="390"/>
                      <a:pt x="224" y="388"/>
                    </a:cubicBezTo>
                    <a:cubicBezTo>
                      <a:pt x="268" y="400"/>
                      <a:pt x="311" y="386"/>
                      <a:pt x="337" y="366"/>
                    </a:cubicBezTo>
                    <a:cubicBezTo>
                      <a:pt x="364" y="346"/>
                      <a:pt x="384" y="315"/>
                      <a:pt x="388" y="276"/>
                    </a:cubicBezTo>
                    <a:cubicBezTo>
                      <a:pt x="378" y="310"/>
                      <a:pt x="355" y="336"/>
                      <a:pt x="328" y="355"/>
                    </a:cubicBezTo>
                    <a:close/>
                    <a:moveTo>
                      <a:pt x="357" y="418"/>
                    </a:moveTo>
                    <a:cubicBezTo>
                      <a:pt x="353" y="429"/>
                      <a:pt x="334" y="431"/>
                      <a:pt x="318" y="430"/>
                    </a:cubicBezTo>
                    <a:cubicBezTo>
                      <a:pt x="293" y="429"/>
                      <a:pt x="269" y="421"/>
                      <a:pt x="245" y="414"/>
                    </a:cubicBezTo>
                    <a:cubicBezTo>
                      <a:pt x="180" y="393"/>
                      <a:pt x="114" y="359"/>
                      <a:pt x="67" y="325"/>
                    </a:cubicBezTo>
                    <a:cubicBezTo>
                      <a:pt x="65" y="326"/>
                      <a:pt x="67" y="326"/>
                      <a:pt x="67" y="327"/>
                    </a:cubicBezTo>
                    <a:cubicBezTo>
                      <a:pt x="76" y="335"/>
                      <a:pt x="88" y="344"/>
                      <a:pt x="99" y="352"/>
                    </a:cubicBezTo>
                    <a:cubicBezTo>
                      <a:pt x="132" y="377"/>
                      <a:pt x="163" y="398"/>
                      <a:pt x="202" y="419"/>
                    </a:cubicBezTo>
                    <a:cubicBezTo>
                      <a:pt x="238" y="439"/>
                      <a:pt x="276" y="458"/>
                      <a:pt x="322" y="469"/>
                    </a:cubicBezTo>
                    <a:cubicBezTo>
                      <a:pt x="338" y="473"/>
                      <a:pt x="355" y="478"/>
                      <a:pt x="373" y="476"/>
                    </a:cubicBezTo>
                    <a:cubicBezTo>
                      <a:pt x="411" y="472"/>
                      <a:pt x="387" y="433"/>
                      <a:pt x="375" y="417"/>
                    </a:cubicBezTo>
                    <a:cubicBezTo>
                      <a:pt x="365" y="402"/>
                      <a:pt x="355" y="390"/>
                      <a:pt x="345" y="381"/>
                    </a:cubicBezTo>
                    <a:cubicBezTo>
                      <a:pt x="350" y="391"/>
                      <a:pt x="362" y="402"/>
                      <a:pt x="357" y="4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îṩļiḍê"/>
              <p:cNvSpPr/>
              <p:nvPr>
                <p:custDataLst>
                  <p:tags r:id="rId55"/>
                </p:custDataLst>
              </p:nvPr>
            </p:nvSpPr>
            <p:spPr bwMode="auto">
              <a:xfrm>
                <a:off x="1747838" y="4089400"/>
                <a:ext cx="161925" cy="190500"/>
              </a:xfrm>
              <a:custGeom>
                <a:avLst/>
                <a:gdLst>
                  <a:gd name="T0" fmla="*/ 24 w 51"/>
                  <a:gd name="T1" fmla="*/ 40 h 60"/>
                  <a:gd name="T2" fmla="*/ 34 w 51"/>
                  <a:gd name="T3" fmla="*/ 20 h 60"/>
                  <a:gd name="T4" fmla="*/ 36 w 51"/>
                  <a:gd name="T5" fmla="*/ 37 h 60"/>
                  <a:gd name="T6" fmla="*/ 42 w 51"/>
                  <a:gd name="T7" fmla="*/ 30 h 60"/>
                  <a:gd name="T8" fmla="*/ 45 w 51"/>
                  <a:gd name="T9" fmla="*/ 32 h 60"/>
                  <a:gd name="T10" fmla="*/ 42 w 51"/>
                  <a:gd name="T11" fmla="*/ 40 h 60"/>
                  <a:gd name="T12" fmla="*/ 51 w 51"/>
                  <a:gd name="T13" fmla="*/ 53 h 60"/>
                  <a:gd name="T14" fmla="*/ 39 w 51"/>
                  <a:gd name="T15" fmla="*/ 57 h 60"/>
                  <a:gd name="T16" fmla="*/ 40 w 51"/>
                  <a:gd name="T17" fmla="*/ 44 h 60"/>
                  <a:gd name="T18" fmla="*/ 29 w 51"/>
                  <a:gd name="T19" fmla="*/ 57 h 60"/>
                  <a:gd name="T20" fmla="*/ 33 w 51"/>
                  <a:gd name="T21" fmla="*/ 28 h 60"/>
                  <a:gd name="T22" fmla="*/ 26 w 51"/>
                  <a:gd name="T23" fmla="*/ 54 h 60"/>
                  <a:gd name="T24" fmla="*/ 19 w 51"/>
                  <a:gd name="T25" fmla="*/ 53 h 60"/>
                  <a:gd name="T26" fmla="*/ 25 w 51"/>
                  <a:gd name="T27" fmla="*/ 27 h 60"/>
                  <a:gd name="T28" fmla="*/ 19 w 51"/>
                  <a:gd name="T29" fmla="*/ 24 h 60"/>
                  <a:gd name="T30" fmla="*/ 20 w 51"/>
                  <a:gd name="T31" fmla="*/ 30 h 60"/>
                  <a:gd name="T32" fmla="*/ 17 w 51"/>
                  <a:gd name="T33" fmla="*/ 34 h 60"/>
                  <a:gd name="T34" fmla="*/ 19 w 51"/>
                  <a:gd name="T35" fmla="*/ 40 h 60"/>
                  <a:gd name="T36" fmla="*/ 6 w 51"/>
                  <a:gd name="T37" fmla="*/ 34 h 60"/>
                  <a:gd name="T38" fmla="*/ 12 w 51"/>
                  <a:gd name="T39" fmla="*/ 31 h 60"/>
                  <a:gd name="T40" fmla="*/ 0 w 51"/>
                  <a:gd name="T41" fmla="*/ 23 h 60"/>
                  <a:gd name="T42" fmla="*/ 12 w 51"/>
                  <a:gd name="T43" fmla="*/ 18 h 60"/>
                  <a:gd name="T44" fmla="*/ 6 w 51"/>
                  <a:gd name="T45" fmla="*/ 6 h 60"/>
                  <a:gd name="T46" fmla="*/ 14 w 51"/>
                  <a:gd name="T47" fmla="*/ 4 h 60"/>
                  <a:gd name="T48" fmla="*/ 15 w 51"/>
                  <a:gd name="T49" fmla="*/ 12 h 60"/>
                  <a:gd name="T50" fmla="*/ 17 w 51"/>
                  <a:gd name="T51" fmla="*/ 2 h 60"/>
                  <a:gd name="T52" fmla="*/ 23 w 51"/>
                  <a:gd name="T53" fmla="*/ 1 h 60"/>
                  <a:gd name="T54" fmla="*/ 30 w 51"/>
                  <a:gd name="T55" fmla="*/ 20 h 60"/>
                  <a:gd name="T56" fmla="*/ 24 w 51"/>
                  <a:gd name="T57" fmla="*/ 40 h 60"/>
                  <a:gd name="T58" fmla="*/ 18 w 51"/>
                  <a:gd name="T59" fmla="*/ 17 h 60"/>
                  <a:gd name="T60" fmla="*/ 26 w 51"/>
                  <a:gd name="T61" fmla="*/ 18 h 60"/>
                  <a:gd name="T62" fmla="*/ 22 w 51"/>
                  <a:gd name="T63" fmla="*/ 5 h 60"/>
                  <a:gd name="T64" fmla="*/ 20 w 51"/>
                  <a:gd name="T65" fmla="*/ 5 h 60"/>
                  <a:gd name="T66" fmla="*/ 18 w 51"/>
                  <a:gd name="T67"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60">
                    <a:moveTo>
                      <a:pt x="24" y="40"/>
                    </a:moveTo>
                    <a:cubicBezTo>
                      <a:pt x="29" y="36"/>
                      <a:pt x="27" y="23"/>
                      <a:pt x="34" y="20"/>
                    </a:cubicBezTo>
                    <a:cubicBezTo>
                      <a:pt x="40" y="22"/>
                      <a:pt x="36" y="32"/>
                      <a:pt x="36" y="37"/>
                    </a:cubicBezTo>
                    <a:cubicBezTo>
                      <a:pt x="39" y="37"/>
                      <a:pt x="39" y="32"/>
                      <a:pt x="42" y="30"/>
                    </a:cubicBezTo>
                    <a:cubicBezTo>
                      <a:pt x="43" y="31"/>
                      <a:pt x="44" y="32"/>
                      <a:pt x="45" y="32"/>
                    </a:cubicBezTo>
                    <a:cubicBezTo>
                      <a:pt x="45" y="37"/>
                      <a:pt x="41" y="36"/>
                      <a:pt x="42" y="40"/>
                    </a:cubicBezTo>
                    <a:cubicBezTo>
                      <a:pt x="45" y="44"/>
                      <a:pt x="51" y="46"/>
                      <a:pt x="51" y="53"/>
                    </a:cubicBezTo>
                    <a:cubicBezTo>
                      <a:pt x="46" y="54"/>
                      <a:pt x="44" y="57"/>
                      <a:pt x="39" y="57"/>
                    </a:cubicBezTo>
                    <a:cubicBezTo>
                      <a:pt x="42" y="54"/>
                      <a:pt x="48" y="47"/>
                      <a:pt x="40" y="44"/>
                    </a:cubicBezTo>
                    <a:cubicBezTo>
                      <a:pt x="36" y="48"/>
                      <a:pt x="40" y="60"/>
                      <a:pt x="29" y="57"/>
                    </a:cubicBezTo>
                    <a:cubicBezTo>
                      <a:pt x="34" y="47"/>
                      <a:pt x="34" y="40"/>
                      <a:pt x="33" y="28"/>
                    </a:cubicBezTo>
                    <a:cubicBezTo>
                      <a:pt x="27" y="33"/>
                      <a:pt x="28" y="45"/>
                      <a:pt x="26" y="54"/>
                    </a:cubicBezTo>
                    <a:cubicBezTo>
                      <a:pt x="25" y="55"/>
                      <a:pt x="20" y="55"/>
                      <a:pt x="19" y="53"/>
                    </a:cubicBezTo>
                    <a:cubicBezTo>
                      <a:pt x="20" y="44"/>
                      <a:pt x="23" y="36"/>
                      <a:pt x="25" y="27"/>
                    </a:cubicBezTo>
                    <a:cubicBezTo>
                      <a:pt x="23" y="26"/>
                      <a:pt x="21" y="25"/>
                      <a:pt x="19" y="24"/>
                    </a:cubicBezTo>
                    <a:cubicBezTo>
                      <a:pt x="17" y="26"/>
                      <a:pt x="19" y="29"/>
                      <a:pt x="20" y="30"/>
                    </a:cubicBezTo>
                    <a:cubicBezTo>
                      <a:pt x="20" y="33"/>
                      <a:pt x="18" y="33"/>
                      <a:pt x="17" y="34"/>
                    </a:cubicBezTo>
                    <a:cubicBezTo>
                      <a:pt x="17" y="36"/>
                      <a:pt x="19" y="37"/>
                      <a:pt x="19" y="40"/>
                    </a:cubicBezTo>
                    <a:cubicBezTo>
                      <a:pt x="13" y="39"/>
                      <a:pt x="11" y="35"/>
                      <a:pt x="6" y="34"/>
                    </a:cubicBezTo>
                    <a:cubicBezTo>
                      <a:pt x="6" y="32"/>
                      <a:pt x="10" y="32"/>
                      <a:pt x="12" y="31"/>
                    </a:cubicBezTo>
                    <a:cubicBezTo>
                      <a:pt x="11" y="25"/>
                      <a:pt x="3" y="27"/>
                      <a:pt x="0" y="23"/>
                    </a:cubicBezTo>
                    <a:cubicBezTo>
                      <a:pt x="2" y="20"/>
                      <a:pt x="10" y="22"/>
                      <a:pt x="12" y="18"/>
                    </a:cubicBezTo>
                    <a:cubicBezTo>
                      <a:pt x="12" y="12"/>
                      <a:pt x="8" y="10"/>
                      <a:pt x="6" y="6"/>
                    </a:cubicBezTo>
                    <a:cubicBezTo>
                      <a:pt x="9" y="5"/>
                      <a:pt x="11" y="4"/>
                      <a:pt x="14" y="4"/>
                    </a:cubicBezTo>
                    <a:cubicBezTo>
                      <a:pt x="15" y="6"/>
                      <a:pt x="16" y="9"/>
                      <a:pt x="15" y="12"/>
                    </a:cubicBezTo>
                    <a:cubicBezTo>
                      <a:pt x="18" y="10"/>
                      <a:pt x="17" y="6"/>
                      <a:pt x="17" y="2"/>
                    </a:cubicBezTo>
                    <a:cubicBezTo>
                      <a:pt x="19" y="1"/>
                      <a:pt x="21" y="0"/>
                      <a:pt x="23" y="1"/>
                    </a:cubicBezTo>
                    <a:cubicBezTo>
                      <a:pt x="26" y="7"/>
                      <a:pt x="28" y="13"/>
                      <a:pt x="30" y="20"/>
                    </a:cubicBezTo>
                    <a:cubicBezTo>
                      <a:pt x="26" y="25"/>
                      <a:pt x="26" y="34"/>
                      <a:pt x="24" y="40"/>
                    </a:cubicBezTo>
                    <a:close/>
                    <a:moveTo>
                      <a:pt x="18" y="17"/>
                    </a:moveTo>
                    <a:cubicBezTo>
                      <a:pt x="21" y="18"/>
                      <a:pt x="22" y="17"/>
                      <a:pt x="26" y="18"/>
                    </a:cubicBezTo>
                    <a:cubicBezTo>
                      <a:pt x="26" y="12"/>
                      <a:pt x="23" y="10"/>
                      <a:pt x="22" y="5"/>
                    </a:cubicBezTo>
                    <a:cubicBezTo>
                      <a:pt x="21" y="5"/>
                      <a:pt x="21" y="5"/>
                      <a:pt x="20" y="5"/>
                    </a:cubicBezTo>
                    <a:cubicBezTo>
                      <a:pt x="19" y="8"/>
                      <a:pt x="17" y="13"/>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65" name="î$ľîḋê"/>
            <p:cNvGrpSpPr/>
            <p:nvPr/>
          </p:nvGrpSpPr>
          <p:grpSpPr>
            <a:xfrm>
              <a:off x="3943116" y="2481869"/>
              <a:ext cx="6583568" cy="1449951"/>
              <a:chOff x="3338513" y="2200275"/>
              <a:chExt cx="8534400" cy="1879600"/>
            </a:xfrm>
            <a:grpFill/>
          </p:grpSpPr>
          <p:sp>
            <p:nvSpPr>
              <p:cNvPr id="166" name="íṩľïḓè"/>
              <p:cNvSpPr/>
              <p:nvPr>
                <p:custDataLst>
                  <p:tags r:id="rId56"/>
                </p:custDataLst>
              </p:nvPr>
            </p:nvSpPr>
            <p:spPr bwMode="auto">
              <a:xfrm>
                <a:off x="3338513" y="2305050"/>
                <a:ext cx="1260475" cy="1774825"/>
              </a:xfrm>
              <a:custGeom>
                <a:avLst/>
                <a:gdLst>
                  <a:gd name="T0" fmla="*/ 312 w 398"/>
                  <a:gd name="T1" fmla="*/ 42 h 560"/>
                  <a:gd name="T2" fmla="*/ 208 w 398"/>
                  <a:gd name="T3" fmla="*/ 182 h 560"/>
                  <a:gd name="T4" fmla="*/ 292 w 398"/>
                  <a:gd name="T5" fmla="*/ 164 h 560"/>
                  <a:gd name="T6" fmla="*/ 211 w 398"/>
                  <a:gd name="T7" fmla="*/ 239 h 560"/>
                  <a:gd name="T8" fmla="*/ 398 w 398"/>
                  <a:gd name="T9" fmla="*/ 416 h 560"/>
                  <a:gd name="T10" fmla="*/ 293 w 398"/>
                  <a:gd name="T11" fmla="*/ 478 h 560"/>
                  <a:gd name="T12" fmla="*/ 188 w 398"/>
                  <a:gd name="T13" fmla="*/ 312 h 560"/>
                  <a:gd name="T14" fmla="*/ 2 w 398"/>
                  <a:gd name="T15" fmla="*/ 477 h 560"/>
                  <a:gd name="T16" fmla="*/ 84 w 398"/>
                  <a:gd name="T17" fmla="*/ 452 h 560"/>
                  <a:gd name="T18" fmla="*/ 134 w 398"/>
                  <a:gd name="T19" fmla="*/ 310 h 560"/>
                  <a:gd name="T20" fmla="*/ 68 w 398"/>
                  <a:gd name="T21" fmla="*/ 376 h 560"/>
                  <a:gd name="T22" fmla="*/ 0 w 398"/>
                  <a:gd name="T23" fmla="*/ 322 h 560"/>
                  <a:gd name="T24" fmla="*/ 130 w 398"/>
                  <a:gd name="T25" fmla="*/ 245 h 560"/>
                  <a:gd name="T26" fmla="*/ 145 w 398"/>
                  <a:gd name="T27" fmla="*/ 138 h 560"/>
                  <a:gd name="T28" fmla="*/ 120 w 398"/>
                  <a:gd name="T29" fmla="*/ 91 h 560"/>
                  <a:gd name="T30" fmla="*/ 130 w 398"/>
                  <a:gd name="T31" fmla="*/ 78 h 560"/>
                  <a:gd name="T32" fmla="*/ 312 w 398"/>
                  <a:gd name="T33"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60">
                    <a:moveTo>
                      <a:pt x="312" y="42"/>
                    </a:moveTo>
                    <a:cubicBezTo>
                      <a:pt x="308" y="94"/>
                      <a:pt x="188" y="114"/>
                      <a:pt x="208" y="182"/>
                    </a:cubicBezTo>
                    <a:cubicBezTo>
                      <a:pt x="227" y="170"/>
                      <a:pt x="251" y="146"/>
                      <a:pt x="292" y="164"/>
                    </a:cubicBezTo>
                    <a:cubicBezTo>
                      <a:pt x="293" y="210"/>
                      <a:pt x="236" y="211"/>
                      <a:pt x="211" y="239"/>
                    </a:cubicBezTo>
                    <a:cubicBezTo>
                      <a:pt x="212" y="323"/>
                      <a:pt x="307" y="426"/>
                      <a:pt x="398" y="416"/>
                    </a:cubicBezTo>
                    <a:cubicBezTo>
                      <a:pt x="363" y="439"/>
                      <a:pt x="326" y="442"/>
                      <a:pt x="293" y="478"/>
                    </a:cubicBezTo>
                    <a:cubicBezTo>
                      <a:pt x="214" y="428"/>
                      <a:pt x="209" y="369"/>
                      <a:pt x="188" y="312"/>
                    </a:cubicBezTo>
                    <a:cubicBezTo>
                      <a:pt x="178" y="378"/>
                      <a:pt x="116" y="560"/>
                      <a:pt x="2" y="477"/>
                    </a:cubicBezTo>
                    <a:cubicBezTo>
                      <a:pt x="28" y="454"/>
                      <a:pt x="57" y="465"/>
                      <a:pt x="84" y="452"/>
                    </a:cubicBezTo>
                    <a:cubicBezTo>
                      <a:pt x="128" y="402"/>
                      <a:pt x="138" y="355"/>
                      <a:pt x="134" y="310"/>
                    </a:cubicBezTo>
                    <a:cubicBezTo>
                      <a:pt x="116" y="315"/>
                      <a:pt x="95" y="364"/>
                      <a:pt x="68" y="376"/>
                    </a:cubicBezTo>
                    <a:cubicBezTo>
                      <a:pt x="42" y="372"/>
                      <a:pt x="18" y="339"/>
                      <a:pt x="0" y="322"/>
                    </a:cubicBezTo>
                    <a:cubicBezTo>
                      <a:pt x="43" y="303"/>
                      <a:pt x="103" y="289"/>
                      <a:pt x="130" y="245"/>
                    </a:cubicBezTo>
                    <a:cubicBezTo>
                      <a:pt x="154" y="205"/>
                      <a:pt x="115" y="167"/>
                      <a:pt x="145" y="138"/>
                    </a:cubicBezTo>
                    <a:cubicBezTo>
                      <a:pt x="136" y="123"/>
                      <a:pt x="121" y="108"/>
                      <a:pt x="120" y="91"/>
                    </a:cubicBezTo>
                    <a:cubicBezTo>
                      <a:pt x="124" y="87"/>
                      <a:pt x="127" y="82"/>
                      <a:pt x="130" y="78"/>
                    </a:cubicBezTo>
                    <a:cubicBezTo>
                      <a:pt x="194" y="92"/>
                      <a:pt x="245" y="0"/>
                      <a:pt x="3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7" name="isḻiďe"/>
              <p:cNvSpPr/>
              <p:nvPr>
                <p:custDataLst>
                  <p:tags r:id="rId57"/>
                </p:custDataLst>
              </p:nvPr>
            </p:nvSpPr>
            <p:spPr bwMode="auto">
              <a:xfrm>
                <a:off x="4954588" y="2400300"/>
                <a:ext cx="892175" cy="1500188"/>
              </a:xfrm>
              <a:custGeom>
                <a:avLst/>
                <a:gdLst>
                  <a:gd name="T0" fmla="*/ 174 w 282"/>
                  <a:gd name="T1" fmla="*/ 293 h 473"/>
                  <a:gd name="T2" fmla="*/ 218 w 282"/>
                  <a:gd name="T3" fmla="*/ 281 h 473"/>
                  <a:gd name="T4" fmla="*/ 213 w 282"/>
                  <a:gd name="T5" fmla="*/ 239 h 473"/>
                  <a:gd name="T6" fmla="*/ 278 w 282"/>
                  <a:gd name="T7" fmla="*/ 265 h 473"/>
                  <a:gd name="T8" fmla="*/ 187 w 282"/>
                  <a:gd name="T9" fmla="*/ 336 h 473"/>
                  <a:gd name="T10" fmla="*/ 174 w 282"/>
                  <a:gd name="T11" fmla="*/ 469 h 473"/>
                  <a:gd name="T12" fmla="*/ 132 w 282"/>
                  <a:gd name="T13" fmla="*/ 373 h 473"/>
                  <a:gd name="T14" fmla="*/ 73 w 282"/>
                  <a:gd name="T15" fmla="*/ 357 h 473"/>
                  <a:gd name="T16" fmla="*/ 132 w 282"/>
                  <a:gd name="T17" fmla="*/ 317 h 473"/>
                  <a:gd name="T18" fmla="*/ 96 w 282"/>
                  <a:gd name="T19" fmla="*/ 287 h 473"/>
                  <a:gd name="T20" fmla="*/ 124 w 282"/>
                  <a:gd name="T21" fmla="*/ 271 h 473"/>
                  <a:gd name="T22" fmla="*/ 101 w 282"/>
                  <a:gd name="T23" fmla="*/ 253 h 473"/>
                  <a:gd name="T24" fmla="*/ 124 w 282"/>
                  <a:gd name="T25" fmla="*/ 227 h 473"/>
                  <a:gd name="T26" fmla="*/ 84 w 282"/>
                  <a:gd name="T27" fmla="*/ 212 h 473"/>
                  <a:gd name="T28" fmla="*/ 30 w 282"/>
                  <a:gd name="T29" fmla="*/ 413 h 473"/>
                  <a:gd name="T30" fmla="*/ 0 w 282"/>
                  <a:gd name="T31" fmla="*/ 361 h 473"/>
                  <a:gd name="T32" fmla="*/ 21 w 282"/>
                  <a:gd name="T33" fmla="*/ 167 h 473"/>
                  <a:gd name="T34" fmla="*/ 29 w 282"/>
                  <a:gd name="T35" fmla="*/ 50 h 473"/>
                  <a:gd name="T36" fmla="*/ 96 w 282"/>
                  <a:gd name="T37" fmla="*/ 112 h 473"/>
                  <a:gd name="T38" fmla="*/ 126 w 282"/>
                  <a:gd name="T39" fmla="*/ 0 h 473"/>
                  <a:gd name="T40" fmla="*/ 173 w 282"/>
                  <a:gd name="T41" fmla="*/ 49 h 473"/>
                  <a:gd name="T42" fmla="*/ 238 w 282"/>
                  <a:gd name="T43" fmla="*/ 74 h 473"/>
                  <a:gd name="T44" fmla="*/ 180 w 282"/>
                  <a:gd name="T45" fmla="*/ 139 h 473"/>
                  <a:gd name="T46" fmla="*/ 232 w 282"/>
                  <a:gd name="T47" fmla="*/ 109 h 473"/>
                  <a:gd name="T48" fmla="*/ 258 w 282"/>
                  <a:gd name="T49" fmla="*/ 132 h 473"/>
                  <a:gd name="T50" fmla="*/ 173 w 282"/>
                  <a:gd name="T51" fmla="*/ 181 h 473"/>
                  <a:gd name="T52" fmla="*/ 208 w 282"/>
                  <a:gd name="T53" fmla="*/ 198 h 473"/>
                  <a:gd name="T54" fmla="*/ 183 w 282"/>
                  <a:gd name="T55" fmla="*/ 231 h 473"/>
                  <a:gd name="T56" fmla="*/ 208 w 282"/>
                  <a:gd name="T57" fmla="*/ 242 h 473"/>
                  <a:gd name="T58" fmla="*/ 174 w 282"/>
                  <a:gd name="T59" fmla="*/ 293 h 473"/>
                  <a:gd name="T60" fmla="*/ 95 w 282"/>
                  <a:gd name="T61" fmla="*/ 187 h 473"/>
                  <a:gd name="T62" fmla="*/ 125 w 282"/>
                  <a:gd name="T63" fmla="*/ 152 h 473"/>
                  <a:gd name="T64" fmla="*/ 84 w 282"/>
                  <a:gd name="T65" fmla="*/ 112 h 473"/>
                  <a:gd name="T66" fmla="*/ 95 w 282"/>
                  <a:gd name="T67" fmla="*/ 187 h 473"/>
                  <a:gd name="T68" fmla="*/ 174 w 282"/>
                  <a:gd name="T69" fmla="*/ 105 h 473"/>
                  <a:gd name="T70" fmla="*/ 195 w 282"/>
                  <a:gd name="T71" fmla="*/ 87 h 473"/>
                  <a:gd name="T72" fmla="*/ 189 w 282"/>
                  <a:gd name="T73" fmla="*/ 77 h 473"/>
                  <a:gd name="T74" fmla="*/ 177 w 282"/>
                  <a:gd name="T75" fmla="*/ 78 h 473"/>
                  <a:gd name="T76" fmla="*/ 174 w 282"/>
                  <a:gd name="T77" fmla="*/ 1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473">
                    <a:moveTo>
                      <a:pt x="174" y="293"/>
                    </a:moveTo>
                    <a:cubicBezTo>
                      <a:pt x="185" y="301"/>
                      <a:pt x="202" y="290"/>
                      <a:pt x="218" y="281"/>
                    </a:cubicBezTo>
                    <a:cubicBezTo>
                      <a:pt x="233" y="272"/>
                      <a:pt x="207" y="251"/>
                      <a:pt x="213" y="239"/>
                    </a:cubicBezTo>
                    <a:cubicBezTo>
                      <a:pt x="235" y="247"/>
                      <a:pt x="255" y="260"/>
                      <a:pt x="278" y="265"/>
                    </a:cubicBezTo>
                    <a:cubicBezTo>
                      <a:pt x="282" y="298"/>
                      <a:pt x="216" y="312"/>
                      <a:pt x="187" y="336"/>
                    </a:cubicBezTo>
                    <a:cubicBezTo>
                      <a:pt x="167" y="376"/>
                      <a:pt x="196" y="429"/>
                      <a:pt x="174" y="469"/>
                    </a:cubicBezTo>
                    <a:cubicBezTo>
                      <a:pt x="114" y="473"/>
                      <a:pt x="143" y="410"/>
                      <a:pt x="132" y="373"/>
                    </a:cubicBezTo>
                    <a:cubicBezTo>
                      <a:pt x="109" y="381"/>
                      <a:pt x="89" y="375"/>
                      <a:pt x="73" y="357"/>
                    </a:cubicBezTo>
                    <a:cubicBezTo>
                      <a:pt x="78" y="342"/>
                      <a:pt x="124" y="340"/>
                      <a:pt x="132" y="317"/>
                    </a:cubicBezTo>
                    <a:cubicBezTo>
                      <a:pt x="123" y="295"/>
                      <a:pt x="106" y="304"/>
                      <a:pt x="96" y="287"/>
                    </a:cubicBezTo>
                    <a:cubicBezTo>
                      <a:pt x="105" y="282"/>
                      <a:pt x="115" y="277"/>
                      <a:pt x="124" y="271"/>
                    </a:cubicBezTo>
                    <a:cubicBezTo>
                      <a:pt x="118" y="259"/>
                      <a:pt x="111" y="253"/>
                      <a:pt x="101" y="253"/>
                    </a:cubicBezTo>
                    <a:cubicBezTo>
                      <a:pt x="95" y="241"/>
                      <a:pt x="112" y="234"/>
                      <a:pt x="124" y="227"/>
                    </a:cubicBezTo>
                    <a:cubicBezTo>
                      <a:pt x="115" y="207"/>
                      <a:pt x="98" y="218"/>
                      <a:pt x="84" y="212"/>
                    </a:cubicBezTo>
                    <a:cubicBezTo>
                      <a:pt x="50" y="275"/>
                      <a:pt x="79" y="355"/>
                      <a:pt x="30" y="413"/>
                    </a:cubicBezTo>
                    <a:cubicBezTo>
                      <a:pt x="6" y="411"/>
                      <a:pt x="8" y="381"/>
                      <a:pt x="0" y="361"/>
                    </a:cubicBezTo>
                    <a:cubicBezTo>
                      <a:pt x="36" y="304"/>
                      <a:pt x="58" y="244"/>
                      <a:pt x="21" y="167"/>
                    </a:cubicBezTo>
                    <a:cubicBezTo>
                      <a:pt x="63" y="139"/>
                      <a:pt x="38" y="92"/>
                      <a:pt x="29" y="50"/>
                    </a:cubicBezTo>
                    <a:cubicBezTo>
                      <a:pt x="60" y="45"/>
                      <a:pt x="100" y="77"/>
                      <a:pt x="96" y="112"/>
                    </a:cubicBezTo>
                    <a:cubicBezTo>
                      <a:pt x="149" y="86"/>
                      <a:pt x="99" y="33"/>
                      <a:pt x="126" y="0"/>
                    </a:cubicBezTo>
                    <a:cubicBezTo>
                      <a:pt x="141" y="14"/>
                      <a:pt x="175" y="20"/>
                      <a:pt x="173" y="49"/>
                    </a:cubicBezTo>
                    <a:cubicBezTo>
                      <a:pt x="199" y="42"/>
                      <a:pt x="224" y="38"/>
                      <a:pt x="238" y="74"/>
                    </a:cubicBezTo>
                    <a:cubicBezTo>
                      <a:pt x="224" y="97"/>
                      <a:pt x="193" y="116"/>
                      <a:pt x="180" y="139"/>
                    </a:cubicBezTo>
                    <a:cubicBezTo>
                      <a:pt x="196" y="144"/>
                      <a:pt x="223" y="119"/>
                      <a:pt x="232" y="109"/>
                    </a:cubicBezTo>
                    <a:cubicBezTo>
                      <a:pt x="241" y="117"/>
                      <a:pt x="252" y="116"/>
                      <a:pt x="258" y="132"/>
                    </a:cubicBezTo>
                    <a:cubicBezTo>
                      <a:pt x="242" y="151"/>
                      <a:pt x="192" y="150"/>
                      <a:pt x="173" y="181"/>
                    </a:cubicBezTo>
                    <a:cubicBezTo>
                      <a:pt x="182" y="195"/>
                      <a:pt x="197" y="191"/>
                      <a:pt x="208" y="198"/>
                    </a:cubicBezTo>
                    <a:cubicBezTo>
                      <a:pt x="211" y="212"/>
                      <a:pt x="202" y="223"/>
                      <a:pt x="183" y="231"/>
                    </a:cubicBezTo>
                    <a:cubicBezTo>
                      <a:pt x="189" y="244"/>
                      <a:pt x="199" y="242"/>
                      <a:pt x="208" y="242"/>
                    </a:cubicBezTo>
                    <a:cubicBezTo>
                      <a:pt x="218" y="265"/>
                      <a:pt x="169" y="271"/>
                      <a:pt x="174" y="293"/>
                    </a:cubicBezTo>
                    <a:close/>
                    <a:moveTo>
                      <a:pt x="95" y="187"/>
                    </a:moveTo>
                    <a:cubicBezTo>
                      <a:pt x="121" y="180"/>
                      <a:pt x="120" y="165"/>
                      <a:pt x="125" y="152"/>
                    </a:cubicBezTo>
                    <a:cubicBezTo>
                      <a:pt x="107" y="130"/>
                      <a:pt x="78" y="147"/>
                      <a:pt x="84" y="112"/>
                    </a:cubicBezTo>
                    <a:cubicBezTo>
                      <a:pt x="37" y="136"/>
                      <a:pt x="65" y="170"/>
                      <a:pt x="95" y="187"/>
                    </a:cubicBezTo>
                    <a:close/>
                    <a:moveTo>
                      <a:pt x="174" y="105"/>
                    </a:moveTo>
                    <a:cubicBezTo>
                      <a:pt x="189" y="101"/>
                      <a:pt x="182" y="91"/>
                      <a:pt x="195" y="87"/>
                    </a:cubicBezTo>
                    <a:cubicBezTo>
                      <a:pt x="193" y="84"/>
                      <a:pt x="191" y="80"/>
                      <a:pt x="189" y="77"/>
                    </a:cubicBezTo>
                    <a:cubicBezTo>
                      <a:pt x="184" y="80"/>
                      <a:pt x="181" y="77"/>
                      <a:pt x="177" y="78"/>
                    </a:cubicBezTo>
                    <a:cubicBezTo>
                      <a:pt x="180" y="88"/>
                      <a:pt x="161" y="92"/>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8" name="íŝ1ïḑe"/>
              <p:cNvSpPr/>
              <p:nvPr>
                <p:custDataLst>
                  <p:tags r:id="rId58"/>
                </p:custDataLst>
              </p:nvPr>
            </p:nvSpPr>
            <p:spPr bwMode="auto">
              <a:xfrm>
                <a:off x="7710488" y="2520950"/>
                <a:ext cx="1298575" cy="1246188"/>
              </a:xfrm>
              <a:custGeom>
                <a:avLst/>
                <a:gdLst>
                  <a:gd name="T0" fmla="*/ 266 w 410"/>
                  <a:gd name="T1" fmla="*/ 0 h 393"/>
                  <a:gd name="T2" fmla="*/ 338 w 410"/>
                  <a:gd name="T3" fmla="*/ 68 h 393"/>
                  <a:gd name="T4" fmla="*/ 274 w 410"/>
                  <a:gd name="T5" fmla="*/ 151 h 393"/>
                  <a:gd name="T6" fmla="*/ 287 w 410"/>
                  <a:gd name="T7" fmla="*/ 241 h 393"/>
                  <a:gd name="T8" fmla="*/ 410 w 410"/>
                  <a:gd name="T9" fmla="*/ 295 h 393"/>
                  <a:gd name="T10" fmla="*/ 318 w 410"/>
                  <a:gd name="T11" fmla="*/ 351 h 393"/>
                  <a:gd name="T12" fmla="*/ 265 w 410"/>
                  <a:gd name="T13" fmla="*/ 304 h 393"/>
                  <a:gd name="T14" fmla="*/ 187 w 410"/>
                  <a:gd name="T15" fmla="*/ 374 h 393"/>
                  <a:gd name="T16" fmla="*/ 161 w 410"/>
                  <a:gd name="T17" fmla="*/ 364 h 393"/>
                  <a:gd name="T18" fmla="*/ 135 w 410"/>
                  <a:gd name="T19" fmla="*/ 393 h 393"/>
                  <a:gd name="T20" fmla="*/ 64 w 410"/>
                  <a:gd name="T21" fmla="*/ 353 h 393"/>
                  <a:gd name="T22" fmla="*/ 111 w 410"/>
                  <a:gd name="T23" fmla="*/ 333 h 393"/>
                  <a:gd name="T24" fmla="*/ 116 w 410"/>
                  <a:gd name="T25" fmla="*/ 240 h 393"/>
                  <a:gd name="T26" fmla="*/ 52 w 410"/>
                  <a:gd name="T27" fmla="*/ 324 h 393"/>
                  <a:gd name="T28" fmla="*/ 0 w 410"/>
                  <a:gd name="T29" fmla="*/ 304 h 393"/>
                  <a:gd name="T30" fmla="*/ 119 w 410"/>
                  <a:gd name="T31" fmla="*/ 153 h 393"/>
                  <a:gd name="T32" fmla="*/ 75 w 410"/>
                  <a:gd name="T33" fmla="*/ 123 h 393"/>
                  <a:gd name="T34" fmla="*/ 125 w 410"/>
                  <a:gd name="T35" fmla="*/ 87 h 393"/>
                  <a:gd name="T36" fmla="*/ 130 w 410"/>
                  <a:gd name="T37" fmla="*/ 22 h 393"/>
                  <a:gd name="T38" fmla="*/ 204 w 410"/>
                  <a:gd name="T39" fmla="*/ 78 h 393"/>
                  <a:gd name="T40" fmla="*/ 169 w 410"/>
                  <a:gd name="T41" fmla="*/ 122 h 393"/>
                  <a:gd name="T42" fmla="*/ 260 w 410"/>
                  <a:gd name="T43" fmla="*/ 71 h 393"/>
                  <a:gd name="T44" fmla="*/ 266 w 410"/>
                  <a:gd name="T45" fmla="*/ 0 h 393"/>
                  <a:gd name="T46" fmla="*/ 163 w 410"/>
                  <a:gd name="T47" fmla="*/ 154 h 393"/>
                  <a:gd name="T48" fmla="*/ 155 w 410"/>
                  <a:gd name="T49" fmla="*/ 335 h 393"/>
                  <a:gd name="T50" fmla="*/ 233 w 410"/>
                  <a:gd name="T51" fmla="*/ 265 h 393"/>
                  <a:gd name="T52" fmla="*/ 208 w 410"/>
                  <a:gd name="T53" fmla="*/ 217 h 393"/>
                  <a:gd name="T54" fmla="*/ 265 w 410"/>
                  <a:gd name="T55" fmla="*/ 205 h 393"/>
                  <a:gd name="T56" fmla="*/ 226 w 410"/>
                  <a:gd name="T57" fmla="*/ 176 h 393"/>
                  <a:gd name="T58" fmla="*/ 234 w 410"/>
                  <a:gd name="T59" fmla="*/ 127 h 393"/>
                  <a:gd name="T60" fmla="*/ 163 w 410"/>
                  <a:gd name="T61" fmla="*/ 15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 h="393">
                    <a:moveTo>
                      <a:pt x="266" y="0"/>
                    </a:moveTo>
                    <a:cubicBezTo>
                      <a:pt x="307" y="11"/>
                      <a:pt x="332" y="33"/>
                      <a:pt x="338" y="68"/>
                    </a:cubicBezTo>
                    <a:cubicBezTo>
                      <a:pt x="304" y="78"/>
                      <a:pt x="290" y="115"/>
                      <a:pt x="274" y="151"/>
                    </a:cubicBezTo>
                    <a:cubicBezTo>
                      <a:pt x="317" y="165"/>
                      <a:pt x="328" y="216"/>
                      <a:pt x="287" y="241"/>
                    </a:cubicBezTo>
                    <a:cubicBezTo>
                      <a:pt x="294" y="283"/>
                      <a:pt x="361" y="298"/>
                      <a:pt x="410" y="295"/>
                    </a:cubicBezTo>
                    <a:cubicBezTo>
                      <a:pt x="387" y="324"/>
                      <a:pt x="347" y="329"/>
                      <a:pt x="318" y="351"/>
                    </a:cubicBezTo>
                    <a:cubicBezTo>
                      <a:pt x="295" y="340"/>
                      <a:pt x="283" y="320"/>
                      <a:pt x="265" y="304"/>
                    </a:cubicBezTo>
                    <a:cubicBezTo>
                      <a:pt x="238" y="325"/>
                      <a:pt x="216" y="354"/>
                      <a:pt x="187" y="374"/>
                    </a:cubicBezTo>
                    <a:cubicBezTo>
                      <a:pt x="175" y="373"/>
                      <a:pt x="167" y="369"/>
                      <a:pt x="161" y="364"/>
                    </a:cubicBezTo>
                    <a:cubicBezTo>
                      <a:pt x="148" y="368"/>
                      <a:pt x="148" y="389"/>
                      <a:pt x="135" y="393"/>
                    </a:cubicBezTo>
                    <a:cubicBezTo>
                      <a:pt x="109" y="381"/>
                      <a:pt x="95" y="361"/>
                      <a:pt x="64" y="353"/>
                    </a:cubicBezTo>
                    <a:cubicBezTo>
                      <a:pt x="70" y="333"/>
                      <a:pt x="101" y="347"/>
                      <a:pt x="111" y="333"/>
                    </a:cubicBezTo>
                    <a:cubicBezTo>
                      <a:pt x="111" y="303"/>
                      <a:pt x="113" y="272"/>
                      <a:pt x="116" y="240"/>
                    </a:cubicBezTo>
                    <a:cubicBezTo>
                      <a:pt x="85" y="254"/>
                      <a:pt x="81" y="306"/>
                      <a:pt x="52" y="324"/>
                    </a:cubicBezTo>
                    <a:cubicBezTo>
                      <a:pt x="25" y="324"/>
                      <a:pt x="18" y="310"/>
                      <a:pt x="0" y="304"/>
                    </a:cubicBezTo>
                    <a:cubicBezTo>
                      <a:pt x="42" y="256"/>
                      <a:pt x="97" y="228"/>
                      <a:pt x="119" y="153"/>
                    </a:cubicBezTo>
                    <a:cubicBezTo>
                      <a:pt x="108" y="146"/>
                      <a:pt x="75" y="149"/>
                      <a:pt x="75" y="123"/>
                    </a:cubicBezTo>
                    <a:cubicBezTo>
                      <a:pt x="83" y="99"/>
                      <a:pt x="115" y="108"/>
                      <a:pt x="125" y="87"/>
                    </a:cubicBezTo>
                    <a:cubicBezTo>
                      <a:pt x="128" y="62"/>
                      <a:pt x="117" y="40"/>
                      <a:pt x="130" y="22"/>
                    </a:cubicBezTo>
                    <a:cubicBezTo>
                      <a:pt x="177" y="25"/>
                      <a:pt x="185" y="56"/>
                      <a:pt x="204" y="78"/>
                    </a:cubicBezTo>
                    <a:cubicBezTo>
                      <a:pt x="200" y="104"/>
                      <a:pt x="175" y="100"/>
                      <a:pt x="169" y="122"/>
                    </a:cubicBezTo>
                    <a:cubicBezTo>
                      <a:pt x="196" y="127"/>
                      <a:pt x="235" y="91"/>
                      <a:pt x="260" y="71"/>
                    </a:cubicBezTo>
                    <a:cubicBezTo>
                      <a:pt x="269" y="43"/>
                      <a:pt x="259" y="28"/>
                      <a:pt x="266" y="0"/>
                    </a:cubicBezTo>
                    <a:close/>
                    <a:moveTo>
                      <a:pt x="163" y="154"/>
                    </a:moveTo>
                    <a:cubicBezTo>
                      <a:pt x="157" y="217"/>
                      <a:pt x="153" y="278"/>
                      <a:pt x="155" y="335"/>
                    </a:cubicBezTo>
                    <a:cubicBezTo>
                      <a:pt x="195" y="332"/>
                      <a:pt x="218" y="303"/>
                      <a:pt x="233" y="265"/>
                    </a:cubicBezTo>
                    <a:cubicBezTo>
                      <a:pt x="229" y="246"/>
                      <a:pt x="207" y="240"/>
                      <a:pt x="208" y="217"/>
                    </a:cubicBezTo>
                    <a:cubicBezTo>
                      <a:pt x="232" y="208"/>
                      <a:pt x="257" y="249"/>
                      <a:pt x="265" y="205"/>
                    </a:cubicBezTo>
                    <a:cubicBezTo>
                      <a:pt x="240" y="208"/>
                      <a:pt x="227" y="200"/>
                      <a:pt x="226" y="176"/>
                    </a:cubicBezTo>
                    <a:cubicBezTo>
                      <a:pt x="228" y="163"/>
                      <a:pt x="260" y="137"/>
                      <a:pt x="234" y="127"/>
                    </a:cubicBezTo>
                    <a:cubicBezTo>
                      <a:pt x="226" y="158"/>
                      <a:pt x="190" y="150"/>
                      <a:pt x="16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69" name="íšḷîḑe"/>
              <p:cNvSpPr/>
              <p:nvPr>
                <p:custDataLst>
                  <p:tags r:id="rId59"/>
                </p:custDataLst>
              </p:nvPr>
            </p:nvSpPr>
            <p:spPr bwMode="auto">
              <a:xfrm>
                <a:off x="9391650" y="2711450"/>
                <a:ext cx="750888" cy="992188"/>
              </a:xfrm>
              <a:custGeom>
                <a:avLst/>
                <a:gdLst>
                  <a:gd name="T0" fmla="*/ 185 w 237"/>
                  <a:gd name="T1" fmla="*/ 31 h 313"/>
                  <a:gd name="T2" fmla="*/ 173 w 237"/>
                  <a:gd name="T3" fmla="*/ 114 h 313"/>
                  <a:gd name="T4" fmla="*/ 184 w 237"/>
                  <a:gd name="T5" fmla="*/ 89 h 313"/>
                  <a:gd name="T6" fmla="*/ 237 w 237"/>
                  <a:gd name="T7" fmla="*/ 117 h 313"/>
                  <a:gd name="T8" fmla="*/ 153 w 237"/>
                  <a:gd name="T9" fmla="*/ 177 h 313"/>
                  <a:gd name="T10" fmla="*/ 126 w 237"/>
                  <a:gd name="T11" fmla="*/ 254 h 313"/>
                  <a:gd name="T12" fmla="*/ 0 w 237"/>
                  <a:gd name="T13" fmla="*/ 302 h 313"/>
                  <a:gd name="T14" fmla="*/ 100 w 237"/>
                  <a:gd name="T15" fmla="*/ 219 h 313"/>
                  <a:gd name="T16" fmla="*/ 46 w 237"/>
                  <a:gd name="T17" fmla="*/ 250 h 313"/>
                  <a:gd name="T18" fmla="*/ 16 w 237"/>
                  <a:gd name="T19" fmla="*/ 208 h 313"/>
                  <a:gd name="T20" fmla="*/ 115 w 237"/>
                  <a:gd name="T21" fmla="*/ 155 h 313"/>
                  <a:gd name="T22" fmla="*/ 124 w 237"/>
                  <a:gd name="T23" fmla="*/ 5 h 313"/>
                  <a:gd name="T24" fmla="*/ 185 w 237"/>
                  <a:gd name="T25" fmla="*/ 3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13">
                    <a:moveTo>
                      <a:pt x="185" y="31"/>
                    </a:moveTo>
                    <a:cubicBezTo>
                      <a:pt x="192" y="54"/>
                      <a:pt x="160" y="94"/>
                      <a:pt x="173" y="114"/>
                    </a:cubicBezTo>
                    <a:cubicBezTo>
                      <a:pt x="190" y="116"/>
                      <a:pt x="172" y="99"/>
                      <a:pt x="184" y="89"/>
                    </a:cubicBezTo>
                    <a:cubicBezTo>
                      <a:pt x="207" y="101"/>
                      <a:pt x="231" y="94"/>
                      <a:pt x="237" y="117"/>
                    </a:cubicBezTo>
                    <a:cubicBezTo>
                      <a:pt x="221" y="148"/>
                      <a:pt x="177" y="141"/>
                      <a:pt x="153" y="177"/>
                    </a:cubicBezTo>
                    <a:cubicBezTo>
                      <a:pt x="138" y="199"/>
                      <a:pt x="140" y="232"/>
                      <a:pt x="126" y="254"/>
                    </a:cubicBezTo>
                    <a:cubicBezTo>
                      <a:pt x="97" y="304"/>
                      <a:pt x="64" y="313"/>
                      <a:pt x="0" y="302"/>
                    </a:cubicBezTo>
                    <a:cubicBezTo>
                      <a:pt x="27" y="266"/>
                      <a:pt x="99" y="288"/>
                      <a:pt x="100" y="219"/>
                    </a:cubicBezTo>
                    <a:cubicBezTo>
                      <a:pt x="76" y="217"/>
                      <a:pt x="69" y="254"/>
                      <a:pt x="46" y="250"/>
                    </a:cubicBezTo>
                    <a:cubicBezTo>
                      <a:pt x="23" y="241"/>
                      <a:pt x="19" y="225"/>
                      <a:pt x="16" y="208"/>
                    </a:cubicBezTo>
                    <a:cubicBezTo>
                      <a:pt x="48" y="188"/>
                      <a:pt x="85" y="180"/>
                      <a:pt x="115" y="155"/>
                    </a:cubicBezTo>
                    <a:cubicBezTo>
                      <a:pt x="125" y="102"/>
                      <a:pt x="117" y="57"/>
                      <a:pt x="124" y="5"/>
                    </a:cubicBezTo>
                    <a:cubicBezTo>
                      <a:pt x="144" y="0"/>
                      <a:pt x="168" y="21"/>
                      <a:pt x="18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0" name="îSḷiḋê"/>
              <p:cNvSpPr/>
              <p:nvPr>
                <p:custDataLst>
                  <p:tags r:id="rId60"/>
                </p:custDataLst>
              </p:nvPr>
            </p:nvSpPr>
            <p:spPr bwMode="auto">
              <a:xfrm>
                <a:off x="9888538" y="3338513"/>
                <a:ext cx="444500" cy="304800"/>
              </a:xfrm>
              <a:custGeom>
                <a:avLst/>
                <a:gdLst>
                  <a:gd name="T0" fmla="*/ 127 w 140"/>
                  <a:gd name="T1" fmla="*/ 46 h 96"/>
                  <a:gd name="T2" fmla="*/ 65 w 140"/>
                  <a:gd name="T3" fmla="*/ 96 h 96"/>
                  <a:gd name="T4" fmla="*/ 5 w 140"/>
                  <a:gd name="T5" fmla="*/ 0 h 96"/>
                  <a:gd name="T6" fmla="*/ 127 w 140"/>
                  <a:gd name="T7" fmla="*/ 46 h 96"/>
                </a:gdLst>
                <a:ahLst/>
                <a:cxnLst>
                  <a:cxn ang="0">
                    <a:pos x="T0" y="T1"/>
                  </a:cxn>
                  <a:cxn ang="0">
                    <a:pos x="T2" y="T3"/>
                  </a:cxn>
                  <a:cxn ang="0">
                    <a:pos x="T4" y="T5"/>
                  </a:cxn>
                  <a:cxn ang="0">
                    <a:pos x="T6" y="T7"/>
                  </a:cxn>
                </a:cxnLst>
                <a:rect l="0" t="0" r="r" b="b"/>
                <a:pathLst>
                  <a:path w="140" h="96">
                    <a:moveTo>
                      <a:pt x="127" y="46"/>
                    </a:moveTo>
                    <a:cubicBezTo>
                      <a:pt x="140" y="67"/>
                      <a:pt x="82" y="81"/>
                      <a:pt x="65" y="96"/>
                    </a:cubicBezTo>
                    <a:cubicBezTo>
                      <a:pt x="24" y="73"/>
                      <a:pt x="0" y="43"/>
                      <a:pt x="5" y="0"/>
                    </a:cubicBezTo>
                    <a:cubicBezTo>
                      <a:pt x="36" y="31"/>
                      <a:pt x="86" y="60"/>
                      <a:pt x="12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îSlïḍê"/>
              <p:cNvSpPr/>
              <p:nvPr>
                <p:custDataLst>
                  <p:tags r:id="rId61"/>
                </p:custDataLst>
              </p:nvPr>
            </p:nvSpPr>
            <p:spPr bwMode="auto">
              <a:xfrm>
                <a:off x="6467475" y="2533650"/>
                <a:ext cx="520700" cy="309563"/>
              </a:xfrm>
              <a:custGeom>
                <a:avLst/>
                <a:gdLst>
                  <a:gd name="T0" fmla="*/ 0 w 164"/>
                  <a:gd name="T1" fmla="*/ 98 h 98"/>
                  <a:gd name="T2" fmla="*/ 115 w 164"/>
                  <a:gd name="T3" fmla="*/ 0 h 98"/>
                  <a:gd name="T4" fmla="*/ 0 w 164"/>
                  <a:gd name="T5" fmla="*/ 98 h 98"/>
                </a:gdLst>
                <a:ahLst/>
                <a:cxnLst>
                  <a:cxn ang="0">
                    <a:pos x="T0" y="T1"/>
                  </a:cxn>
                  <a:cxn ang="0">
                    <a:pos x="T2" y="T3"/>
                  </a:cxn>
                  <a:cxn ang="0">
                    <a:pos x="T4" y="T5"/>
                  </a:cxn>
                </a:cxnLst>
                <a:rect l="0" t="0" r="r" b="b"/>
                <a:pathLst>
                  <a:path w="164" h="98">
                    <a:moveTo>
                      <a:pt x="0" y="98"/>
                    </a:moveTo>
                    <a:cubicBezTo>
                      <a:pt x="17" y="54"/>
                      <a:pt x="74" y="13"/>
                      <a:pt x="115" y="0"/>
                    </a:cubicBezTo>
                    <a:cubicBezTo>
                      <a:pt x="164" y="76"/>
                      <a:pt x="37" y="68"/>
                      <a:pt x="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2" name="ïṩḷîḍè"/>
              <p:cNvSpPr/>
              <p:nvPr>
                <p:custDataLst>
                  <p:tags r:id="rId62"/>
                </p:custDataLst>
              </p:nvPr>
            </p:nvSpPr>
            <p:spPr bwMode="auto">
              <a:xfrm>
                <a:off x="6272213" y="2498725"/>
                <a:ext cx="1200150" cy="1423988"/>
              </a:xfrm>
              <a:custGeom>
                <a:avLst/>
                <a:gdLst>
                  <a:gd name="T0" fmla="*/ 259 w 379"/>
                  <a:gd name="T1" fmla="*/ 3 h 449"/>
                  <a:gd name="T2" fmla="*/ 307 w 379"/>
                  <a:gd name="T3" fmla="*/ 27 h 449"/>
                  <a:gd name="T4" fmla="*/ 307 w 379"/>
                  <a:gd name="T5" fmla="*/ 182 h 449"/>
                  <a:gd name="T6" fmla="*/ 332 w 379"/>
                  <a:gd name="T7" fmla="*/ 139 h 449"/>
                  <a:gd name="T8" fmla="*/ 304 w 379"/>
                  <a:gd name="T9" fmla="*/ 232 h 449"/>
                  <a:gd name="T10" fmla="*/ 270 w 379"/>
                  <a:gd name="T11" fmla="*/ 449 h 449"/>
                  <a:gd name="T12" fmla="*/ 266 w 379"/>
                  <a:gd name="T13" fmla="*/ 267 h 449"/>
                  <a:gd name="T14" fmla="*/ 211 w 379"/>
                  <a:gd name="T15" fmla="*/ 299 h 449"/>
                  <a:gd name="T16" fmla="*/ 204 w 379"/>
                  <a:gd name="T17" fmla="*/ 195 h 449"/>
                  <a:gd name="T18" fmla="*/ 136 w 379"/>
                  <a:gd name="T19" fmla="*/ 345 h 449"/>
                  <a:gd name="T20" fmla="*/ 108 w 379"/>
                  <a:gd name="T21" fmla="*/ 311 h 449"/>
                  <a:gd name="T22" fmla="*/ 69 w 379"/>
                  <a:gd name="T23" fmla="*/ 340 h 449"/>
                  <a:gd name="T24" fmla="*/ 82 w 379"/>
                  <a:gd name="T25" fmla="*/ 255 h 449"/>
                  <a:gd name="T26" fmla="*/ 106 w 379"/>
                  <a:gd name="T27" fmla="*/ 267 h 449"/>
                  <a:gd name="T28" fmla="*/ 110 w 379"/>
                  <a:gd name="T29" fmla="*/ 195 h 449"/>
                  <a:gd name="T30" fmla="*/ 57 w 379"/>
                  <a:gd name="T31" fmla="*/ 243 h 449"/>
                  <a:gd name="T32" fmla="*/ 0 w 379"/>
                  <a:gd name="T33" fmla="*/ 230 h 449"/>
                  <a:gd name="T34" fmla="*/ 132 w 379"/>
                  <a:gd name="T35" fmla="*/ 102 h 449"/>
                  <a:gd name="T36" fmla="*/ 172 w 379"/>
                  <a:gd name="T37" fmla="*/ 139 h 449"/>
                  <a:gd name="T38" fmla="*/ 152 w 379"/>
                  <a:gd name="T39" fmla="*/ 215 h 449"/>
                  <a:gd name="T40" fmla="*/ 207 w 379"/>
                  <a:gd name="T41" fmla="*/ 150 h 449"/>
                  <a:gd name="T42" fmla="*/ 178 w 379"/>
                  <a:gd name="T43" fmla="*/ 78 h 449"/>
                  <a:gd name="T44" fmla="*/ 243 w 379"/>
                  <a:gd name="T45" fmla="*/ 227 h 449"/>
                  <a:gd name="T46" fmla="*/ 259 w 379"/>
                  <a:gd name="T47" fmla="*/ 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449">
                    <a:moveTo>
                      <a:pt x="259" y="3"/>
                    </a:moveTo>
                    <a:cubicBezTo>
                      <a:pt x="282" y="0"/>
                      <a:pt x="293" y="17"/>
                      <a:pt x="307" y="27"/>
                    </a:cubicBezTo>
                    <a:cubicBezTo>
                      <a:pt x="316" y="85"/>
                      <a:pt x="298" y="125"/>
                      <a:pt x="307" y="182"/>
                    </a:cubicBezTo>
                    <a:cubicBezTo>
                      <a:pt x="329" y="178"/>
                      <a:pt x="325" y="154"/>
                      <a:pt x="332" y="139"/>
                    </a:cubicBezTo>
                    <a:cubicBezTo>
                      <a:pt x="379" y="171"/>
                      <a:pt x="331" y="211"/>
                      <a:pt x="304" y="232"/>
                    </a:cubicBezTo>
                    <a:cubicBezTo>
                      <a:pt x="295" y="306"/>
                      <a:pt x="330" y="410"/>
                      <a:pt x="270" y="449"/>
                    </a:cubicBezTo>
                    <a:cubicBezTo>
                      <a:pt x="259" y="381"/>
                      <a:pt x="265" y="325"/>
                      <a:pt x="266" y="267"/>
                    </a:cubicBezTo>
                    <a:cubicBezTo>
                      <a:pt x="236" y="269"/>
                      <a:pt x="241" y="296"/>
                      <a:pt x="211" y="299"/>
                    </a:cubicBezTo>
                    <a:cubicBezTo>
                      <a:pt x="172" y="273"/>
                      <a:pt x="239" y="232"/>
                      <a:pt x="204" y="195"/>
                    </a:cubicBezTo>
                    <a:cubicBezTo>
                      <a:pt x="161" y="231"/>
                      <a:pt x="144" y="284"/>
                      <a:pt x="136" y="345"/>
                    </a:cubicBezTo>
                    <a:cubicBezTo>
                      <a:pt x="120" y="343"/>
                      <a:pt x="108" y="336"/>
                      <a:pt x="108" y="311"/>
                    </a:cubicBezTo>
                    <a:cubicBezTo>
                      <a:pt x="86" y="312"/>
                      <a:pt x="88" y="353"/>
                      <a:pt x="69" y="340"/>
                    </a:cubicBezTo>
                    <a:cubicBezTo>
                      <a:pt x="31" y="318"/>
                      <a:pt x="65" y="269"/>
                      <a:pt x="82" y="255"/>
                    </a:cubicBezTo>
                    <a:cubicBezTo>
                      <a:pt x="98" y="247"/>
                      <a:pt x="92" y="271"/>
                      <a:pt x="106" y="267"/>
                    </a:cubicBezTo>
                    <a:cubicBezTo>
                      <a:pt x="113" y="247"/>
                      <a:pt x="107" y="217"/>
                      <a:pt x="110" y="195"/>
                    </a:cubicBezTo>
                    <a:cubicBezTo>
                      <a:pt x="94" y="193"/>
                      <a:pt x="67" y="224"/>
                      <a:pt x="57" y="243"/>
                    </a:cubicBezTo>
                    <a:cubicBezTo>
                      <a:pt x="29" y="251"/>
                      <a:pt x="15" y="240"/>
                      <a:pt x="0" y="230"/>
                    </a:cubicBezTo>
                    <a:cubicBezTo>
                      <a:pt x="35" y="181"/>
                      <a:pt x="120" y="167"/>
                      <a:pt x="132" y="102"/>
                    </a:cubicBezTo>
                    <a:cubicBezTo>
                      <a:pt x="154" y="102"/>
                      <a:pt x="162" y="123"/>
                      <a:pt x="172" y="139"/>
                    </a:cubicBezTo>
                    <a:cubicBezTo>
                      <a:pt x="169" y="167"/>
                      <a:pt x="144" y="179"/>
                      <a:pt x="152" y="215"/>
                    </a:cubicBezTo>
                    <a:cubicBezTo>
                      <a:pt x="182" y="201"/>
                      <a:pt x="200" y="179"/>
                      <a:pt x="207" y="150"/>
                    </a:cubicBezTo>
                    <a:cubicBezTo>
                      <a:pt x="200" y="125"/>
                      <a:pt x="170" y="102"/>
                      <a:pt x="178" y="78"/>
                    </a:cubicBezTo>
                    <a:cubicBezTo>
                      <a:pt x="252" y="66"/>
                      <a:pt x="223" y="175"/>
                      <a:pt x="243" y="227"/>
                    </a:cubicBezTo>
                    <a:cubicBezTo>
                      <a:pt x="293" y="184"/>
                      <a:pt x="254" y="78"/>
                      <a:pt x="2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3" name="íşlïďê"/>
              <p:cNvSpPr/>
              <p:nvPr>
                <p:custDataLst>
                  <p:tags r:id="rId63"/>
                </p:custDataLst>
              </p:nvPr>
            </p:nvSpPr>
            <p:spPr bwMode="auto">
              <a:xfrm>
                <a:off x="10763250" y="2200275"/>
                <a:ext cx="1109663" cy="1801813"/>
              </a:xfrm>
              <a:custGeom>
                <a:avLst/>
                <a:gdLst>
                  <a:gd name="T0" fmla="*/ 114 w 350"/>
                  <a:gd name="T1" fmla="*/ 321 h 568"/>
                  <a:gd name="T2" fmla="*/ 300 w 350"/>
                  <a:gd name="T3" fmla="*/ 258 h 568"/>
                  <a:gd name="T4" fmla="*/ 206 w 350"/>
                  <a:gd name="T5" fmla="*/ 374 h 568"/>
                  <a:gd name="T6" fmla="*/ 282 w 350"/>
                  <a:gd name="T7" fmla="*/ 371 h 568"/>
                  <a:gd name="T8" fmla="*/ 290 w 350"/>
                  <a:gd name="T9" fmla="*/ 403 h 568"/>
                  <a:gd name="T10" fmla="*/ 221 w 350"/>
                  <a:gd name="T11" fmla="*/ 431 h 568"/>
                  <a:gd name="T12" fmla="*/ 196 w 350"/>
                  <a:gd name="T13" fmla="*/ 568 h 568"/>
                  <a:gd name="T14" fmla="*/ 100 w 350"/>
                  <a:gd name="T15" fmla="*/ 519 h 568"/>
                  <a:gd name="T16" fmla="*/ 189 w 350"/>
                  <a:gd name="T17" fmla="*/ 447 h 568"/>
                  <a:gd name="T18" fmla="*/ 40 w 350"/>
                  <a:gd name="T19" fmla="*/ 458 h 568"/>
                  <a:gd name="T20" fmla="*/ 247 w 350"/>
                  <a:gd name="T21" fmla="*/ 302 h 568"/>
                  <a:gd name="T22" fmla="*/ 44 w 350"/>
                  <a:gd name="T23" fmla="*/ 421 h 568"/>
                  <a:gd name="T24" fmla="*/ 4 w 350"/>
                  <a:gd name="T25" fmla="*/ 373 h 568"/>
                  <a:gd name="T26" fmla="*/ 199 w 350"/>
                  <a:gd name="T27" fmla="*/ 245 h 568"/>
                  <a:gd name="T28" fmla="*/ 183 w 350"/>
                  <a:gd name="T29" fmla="*/ 189 h 568"/>
                  <a:gd name="T30" fmla="*/ 151 w 350"/>
                  <a:gd name="T31" fmla="*/ 237 h 568"/>
                  <a:gd name="T32" fmla="*/ 110 w 350"/>
                  <a:gd name="T33" fmla="*/ 236 h 568"/>
                  <a:gd name="T34" fmla="*/ 86 w 350"/>
                  <a:gd name="T35" fmla="*/ 285 h 568"/>
                  <a:gd name="T36" fmla="*/ 38 w 350"/>
                  <a:gd name="T37" fmla="*/ 171 h 568"/>
                  <a:gd name="T38" fmla="*/ 99 w 350"/>
                  <a:gd name="T39" fmla="*/ 192 h 568"/>
                  <a:gd name="T40" fmla="*/ 71 w 350"/>
                  <a:gd name="T41" fmla="*/ 67 h 568"/>
                  <a:gd name="T42" fmla="*/ 180 w 350"/>
                  <a:gd name="T43" fmla="*/ 112 h 568"/>
                  <a:gd name="T44" fmla="*/ 221 w 350"/>
                  <a:gd name="T45" fmla="*/ 0 h 568"/>
                  <a:gd name="T46" fmla="*/ 277 w 350"/>
                  <a:gd name="T47" fmla="*/ 40 h 568"/>
                  <a:gd name="T48" fmla="*/ 236 w 350"/>
                  <a:gd name="T49" fmla="*/ 96 h 568"/>
                  <a:gd name="T50" fmla="*/ 309 w 350"/>
                  <a:gd name="T51" fmla="*/ 49 h 568"/>
                  <a:gd name="T52" fmla="*/ 350 w 350"/>
                  <a:gd name="T53" fmla="*/ 73 h 568"/>
                  <a:gd name="T54" fmla="*/ 276 w 350"/>
                  <a:gd name="T55" fmla="*/ 234 h 568"/>
                  <a:gd name="T56" fmla="*/ 114 w 350"/>
                  <a:gd name="T57" fmla="*/ 321 h 568"/>
                  <a:gd name="T58" fmla="*/ 224 w 350"/>
                  <a:gd name="T59" fmla="*/ 141 h 568"/>
                  <a:gd name="T60" fmla="*/ 264 w 350"/>
                  <a:gd name="T61" fmla="*/ 197 h 568"/>
                  <a:gd name="T62" fmla="*/ 321 w 350"/>
                  <a:gd name="T63" fmla="*/ 93 h 568"/>
                  <a:gd name="T64" fmla="*/ 309 w 350"/>
                  <a:gd name="T65" fmla="*/ 81 h 568"/>
                  <a:gd name="T66" fmla="*/ 224 w 350"/>
                  <a:gd name="T67" fmla="*/ 14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568">
                    <a:moveTo>
                      <a:pt x="114" y="321"/>
                    </a:moveTo>
                    <a:cubicBezTo>
                      <a:pt x="175" y="328"/>
                      <a:pt x="238" y="234"/>
                      <a:pt x="300" y="258"/>
                    </a:cubicBezTo>
                    <a:cubicBezTo>
                      <a:pt x="326" y="307"/>
                      <a:pt x="239" y="343"/>
                      <a:pt x="206" y="374"/>
                    </a:cubicBezTo>
                    <a:cubicBezTo>
                      <a:pt x="231" y="396"/>
                      <a:pt x="257" y="366"/>
                      <a:pt x="282" y="371"/>
                    </a:cubicBezTo>
                    <a:cubicBezTo>
                      <a:pt x="288" y="382"/>
                      <a:pt x="287" y="392"/>
                      <a:pt x="290" y="403"/>
                    </a:cubicBezTo>
                    <a:cubicBezTo>
                      <a:pt x="267" y="434"/>
                      <a:pt x="245" y="402"/>
                      <a:pt x="221" y="431"/>
                    </a:cubicBezTo>
                    <a:cubicBezTo>
                      <a:pt x="221" y="477"/>
                      <a:pt x="245" y="522"/>
                      <a:pt x="196" y="568"/>
                    </a:cubicBezTo>
                    <a:cubicBezTo>
                      <a:pt x="164" y="546"/>
                      <a:pt x="132" y="546"/>
                      <a:pt x="100" y="519"/>
                    </a:cubicBezTo>
                    <a:cubicBezTo>
                      <a:pt x="136" y="516"/>
                      <a:pt x="220" y="510"/>
                      <a:pt x="189" y="447"/>
                    </a:cubicBezTo>
                    <a:cubicBezTo>
                      <a:pt x="139" y="445"/>
                      <a:pt x="89" y="549"/>
                      <a:pt x="40" y="458"/>
                    </a:cubicBezTo>
                    <a:cubicBezTo>
                      <a:pt x="133" y="420"/>
                      <a:pt x="180" y="385"/>
                      <a:pt x="247" y="302"/>
                    </a:cubicBezTo>
                    <a:cubicBezTo>
                      <a:pt x="180" y="295"/>
                      <a:pt x="112" y="376"/>
                      <a:pt x="44" y="421"/>
                    </a:cubicBezTo>
                    <a:cubicBezTo>
                      <a:pt x="26" y="418"/>
                      <a:pt x="0" y="388"/>
                      <a:pt x="4" y="373"/>
                    </a:cubicBezTo>
                    <a:cubicBezTo>
                      <a:pt x="69" y="323"/>
                      <a:pt x="134" y="295"/>
                      <a:pt x="199" y="245"/>
                    </a:cubicBezTo>
                    <a:cubicBezTo>
                      <a:pt x="198" y="226"/>
                      <a:pt x="191" y="208"/>
                      <a:pt x="183" y="189"/>
                    </a:cubicBezTo>
                    <a:cubicBezTo>
                      <a:pt x="159" y="189"/>
                      <a:pt x="149" y="223"/>
                      <a:pt x="151" y="237"/>
                    </a:cubicBezTo>
                    <a:cubicBezTo>
                      <a:pt x="137" y="251"/>
                      <a:pt x="124" y="240"/>
                      <a:pt x="110" y="236"/>
                    </a:cubicBezTo>
                    <a:cubicBezTo>
                      <a:pt x="102" y="253"/>
                      <a:pt x="106" y="269"/>
                      <a:pt x="86" y="285"/>
                    </a:cubicBezTo>
                    <a:cubicBezTo>
                      <a:pt x="52" y="247"/>
                      <a:pt x="65" y="209"/>
                      <a:pt x="38" y="171"/>
                    </a:cubicBezTo>
                    <a:cubicBezTo>
                      <a:pt x="59" y="159"/>
                      <a:pt x="79" y="184"/>
                      <a:pt x="99" y="192"/>
                    </a:cubicBezTo>
                    <a:cubicBezTo>
                      <a:pt x="127" y="151"/>
                      <a:pt x="73" y="109"/>
                      <a:pt x="71" y="67"/>
                    </a:cubicBezTo>
                    <a:cubicBezTo>
                      <a:pt x="108" y="62"/>
                      <a:pt x="144" y="127"/>
                      <a:pt x="180" y="112"/>
                    </a:cubicBezTo>
                    <a:cubicBezTo>
                      <a:pt x="215" y="75"/>
                      <a:pt x="208" y="37"/>
                      <a:pt x="221" y="0"/>
                    </a:cubicBezTo>
                    <a:cubicBezTo>
                      <a:pt x="240" y="12"/>
                      <a:pt x="259" y="16"/>
                      <a:pt x="277" y="40"/>
                    </a:cubicBezTo>
                    <a:cubicBezTo>
                      <a:pt x="272" y="59"/>
                      <a:pt x="258" y="78"/>
                      <a:pt x="236" y="96"/>
                    </a:cubicBezTo>
                    <a:cubicBezTo>
                      <a:pt x="261" y="99"/>
                      <a:pt x="285" y="68"/>
                      <a:pt x="309" y="49"/>
                    </a:cubicBezTo>
                    <a:cubicBezTo>
                      <a:pt x="326" y="52"/>
                      <a:pt x="343" y="55"/>
                      <a:pt x="350" y="73"/>
                    </a:cubicBezTo>
                    <a:cubicBezTo>
                      <a:pt x="332" y="127"/>
                      <a:pt x="310" y="180"/>
                      <a:pt x="276" y="234"/>
                    </a:cubicBezTo>
                    <a:cubicBezTo>
                      <a:pt x="222" y="241"/>
                      <a:pt x="168" y="298"/>
                      <a:pt x="114" y="321"/>
                    </a:cubicBezTo>
                    <a:close/>
                    <a:moveTo>
                      <a:pt x="224" y="141"/>
                    </a:moveTo>
                    <a:cubicBezTo>
                      <a:pt x="237" y="168"/>
                      <a:pt x="248" y="171"/>
                      <a:pt x="264" y="197"/>
                    </a:cubicBezTo>
                    <a:cubicBezTo>
                      <a:pt x="298" y="163"/>
                      <a:pt x="299" y="128"/>
                      <a:pt x="321" y="93"/>
                    </a:cubicBezTo>
                    <a:cubicBezTo>
                      <a:pt x="317" y="89"/>
                      <a:pt x="313" y="85"/>
                      <a:pt x="309" y="81"/>
                    </a:cubicBezTo>
                    <a:cubicBezTo>
                      <a:pt x="281" y="95"/>
                      <a:pt x="239" y="111"/>
                      <a:pt x="2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74" name="íŝļîḍè"/>
            <p:cNvGrpSpPr/>
            <p:nvPr/>
          </p:nvGrpSpPr>
          <p:grpSpPr>
            <a:xfrm>
              <a:off x="3663903" y="4032221"/>
              <a:ext cx="7142007" cy="350240"/>
              <a:chOff x="2936875" y="4210050"/>
              <a:chExt cx="9258300" cy="454025"/>
            </a:xfrm>
            <a:grpFill/>
          </p:grpSpPr>
          <p:sp>
            <p:nvSpPr>
              <p:cNvPr id="175" name="îšḻîḓé"/>
              <p:cNvSpPr/>
              <p:nvPr>
                <p:custDataLst>
                  <p:tags r:id="rId64"/>
                </p:custDataLst>
              </p:nvPr>
            </p:nvSpPr>
            <p:spPr bwMode="auto">
              <a:xfrm>
                <a:off x="2936875" y="4235450"/>
                <a:ext cx="274638" cy="314325"/>
              </a:xfrm>
              <a:custGeom>
                <a:avLst/>
                <a:gdLst>
                  <a:gd name="T0" fmla="*/ 43 w 87"/>
                  <a:gd name="T1" fmla="*/ 99 h 99"/>
                  <a:gd name="T2" fmla="*/ 24 w 87"/>
                  <a:gd name="T3" fmla="*/ 99 h 99"/>
                  <a:gd name="T4" fmla="*/ 23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4 w 87"/>
                  <a:gd name="T17" fmla="*/ 25 h 99"/>
                  <a:gd name="T18" fmla="*/ 1 w 87"/>
                  <a:gd name="T19" fmla="*/ 25 h 99"/>
                  <a:gd name="T20" fmla="*/ 0 w 87"/>
                  <a:gd name="T21" fmla="*/ 0 h 99"/>
                  <a:gd name="T22" fmla="*/ 0 w 87"/>
                  <a:gd name="T23" fmla="*/ 0 h 99"/>
                  <a:gd name="T24" fmla="*/ 34 w 87"/>
                  <a:gd name="T25" fmla="*/ 0 h 99"/>
                  <a:gd name="T26" fmla="*/ 53 w 87"/>
                  <a:gd name="T27" fmla="*/ 0 h 99"/>
                  <a:gd name="T28" fmla="*/ 86 w 87"/>
                  <a:gd name="T29" fmla="*/ 0 h 99"/>
                  <a:gd name="T30" fmla="*/ 87 w 87"/>
                  <a:gd name="T31" fmla="*/ 0 h 99"/>
                  <a:gd name="T32" fmla="*/ 82 w 87"/>
                  <a:gd name="T33" fmla="*/ 25 h 99"/>
                  <a:gd name="T34" fmla="*/ 79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2 w 87"/>
                  <a:gd name="T47" fmla="*/ 96 h 99"/>
                  <a:gd name="T48" fmla="*/ 62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7" y="99"/>
                      <a:pt x="31" y="99"/>
                      <a:pt x="24" y="99"/>
                    </a:cubicBezTo>
                    <a:cubicBezTo>
                      <a:pt x="23" y="96"/>
                      <a:pt x="23" y="96"/>
                      <a:pt x="23" y="96"/>
                    </a:cubicBezTo>
                    <a:cubicBezTo>
                      <a:pt x="34" y="93"/>
                      <a:pt x="34" y="93"/>
                      <a:pt x="34" y="93"/>
                    </a:cubicBezTo>
                    <a:cubicBezTo>
                      <a:pt x="35" y="93"/>
                      <a:pt x="36" y="92"/>
                      <a:pt x="36" y="91"/>
                    </a:cubicBezTo>
                    <a:cubicBezTo>
                      <a:pt x="36" y="87"/>
                      <a:pt x="36" y="83"/>
                      <a:pt x="36" y="77"/>
                    </a:cubicBezTo>
                    <a:cubicBezTo>
                      <a:pt x="36" y="6"/>
                      <a:pt x="36" y="6"/>
                      <a:pt x="36" y="6"/>
                    </a:cubicBezTo>
                    <a:cubicBezTo>
                      <a:pt x="11" y="6"/>
                      <a:pt x="11" y="6"/>
                      <a:pt x="11" y="6"/>
                    </a:cubicBezTo>
                    <a:cubicBezTo>
                      <a:pt x="4" y="25"/>
                      <a:pt x="4" y="25"/>
                      <a:pt x="4" y="25"/>
                    </a:cubicBezTo>
                    <a:cubicBezTo>
                      <a:pt x="1" y="25"/>
                      <a:pt x="1" y="25"/>
                      <a:pt x="1" y="25"/>
                    </a:cubicBezTo>
                    <a:cubicBezTo>
                      <a:pt x="0" y="0"/>
                      <a:pt x="0" y="0"/>
                      <a:pt x="0" y="0"/>
                    </a:cubicBezTo>
                    <a:cubicBezTo>
                      <a:pt x="0" y="0"/>
                      <a:pt x="0" y="0"/>
                      <a:pt x="0" y="0"/>
                    </a:cubicBezTo>
                    <a:cubicBezTo>
                      <a:pt x="12" y="0"/>
                      <a:pt x="23" y="0"/>
                      <a:pt x="34" y="0"/>
                    </a:cubicBezTo>
                    <a:cubicBezTo>
                      <a:pt x="53" y="0"/>
                      <a:pt x="53" y="0"/>
                      <a:pt x="53" y="0"/>
                    </a:cubicBezTo>
                    <a:cubicBezTo>
                      <a:pt x="63" y="0"/>
                      <a:pt x="74" y="0"/>
                      <a:pt x="86" y="0"/>
                    </a:cubicBezTo>
                    <a:cubicBezTo>
                      <a:pt x="87" y="0"/>
                      <a:pt x="87" y="0"/>
                      <a:pt x="87" y="0"/>
                    </a:cubicBezTo>
                    <a:cubicBezTo>
                      <a:pt x="82" y="25"/>
                      <a:pt x="82" y="25"/>
                      <a:pt x="82" y="25"/>
                    </a:cubicBezTo>
                    <a:cubicBezTo>
                      <a:pt x="79" y="25"/>
                      <a:pt x="79" y="25"/>
                      <a:pt x="79"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0" y="93"/>
                      <a:pt x="52" y="93"/>
                    </a:cubicBezTo>
                    <a:cubicBezTo>
                      <a:pt x="62" y="96"/>
                      <a:pt x="62" y="96"/>
                      <a:pt x="62" y="96"/>
                    </a:cubicBezTo>
                    <a:cubicBezTo>
                      <a:pt x="62" y="99"/>
                      <a:pt x="62" y="99"/>
                      <a:pt x="62" y="99"/>
                    </a:cubicBezTo>
                    <a:cubicBezTo>
                      <a:pt x="55" y="99"/>
                      <a:pt x="48"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6" name="iṧḻiḋé"/>
              <p:cNvSpPr/>
              <p:nvPr>
                <p:custDataLst>
                  <p:tags r:id="rId65"/>
                </p:custDataLst>
              </p:nvPr>
            </p:nvSpPr>
            <p:spPr bwMode="auto">
              <a:xfrm>
                <a:off x="3243263"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8" y="96"/>
                      <a:pt x="8" y="96"/>
                      <a:pt x="8"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7" name="îsḷïḍê"/>
              <p:cNvSpPr/>
              <p:nvPr>
                <p:custDataLst>
                  <p:tags r:id="rId66"/>
                </p:custDataLst>
              </p:nvPr>
            </p:nvSpPr>
            <p:spPr bwMode="auto">
              <a:xfrm>
                <a:off x="3392488" y="4333875"/>
                <a:ext cx="203200" cy="222250"/>
              </a:xfrm>
              <a:custGeom>
                <a:avLst/>
                <a:gdLst>
                  <a:gd name="T0" fmla="*/ 6 w 64"/>
                  <a:gd name="T1" fmla="*/ 7 h 70"/>
                  <a:gd name="T2" fmla="*/ 30 w 64"/>
                  <a:gd name="T3" fmla="*/ 0 h 70"/>
                  <a:gd name="T4" fmla="*/ 47 w 64"/>
                  <a:gd name="T5" fmla="*/ 6 h 70"/>
                  <a:gd name="T6" fmla="*/ 54 w 64"/>
                  <a:gd name="T7" fmla="*/ 23 h 70"/>
                  <a:gd name="T8" fmla="*/ 53 w 64"/>
                  <a:gd name="T9" fmla="*/ 52 h 70"/>
                  <a:gd name="T10" fmla="*/ 53 w 64"/>
                  <a:gd name="T11" fmla="*/ 58 h 70"/>
                  <a:gd name="T12" fmla="*/ 55 w 64"/>
                  <a:gd name="T13" fmla="*/ 61 h 70"/>
                  <a:gd name="T14" fmla="*/ 58 w 64"/>
                  <a:gd name="T15" fmla="*/ 63 h 70"/>
                  <a:gd name="T16" fmla="*/ 63 w 64"/>
                  <a:gd name="T17" fmla="*/ 64 h 70"/>
                  <a:gd name="T18" fmla="*/ 64 w 64"/>
                  <a:gd name="T19" fmla="*/ 66 h 70"/>
                  <a:gd name="T20" fmla="*/ 56 w 64"/>
                  <a:gd name="T21" fmla="*/ 69 h 70"/>
                  <a:gd name="T22" fmla="*/ 50 w 64"/>
                  <a:gd name="T23" fmla="*/ 70 h 70"/>
                  <a:gd name="T24" fmla="*/ 41 w 64"/>
                  <a:gd name="T25" fmla="*/ 63 h 70"/>
                  <a:gd name="T26" fmla="*/ 22 w 64"/>
                  <a:gd name="T27" fmla="*/ 70 h 70"/>
                  <a:gd name="T28" fmla="*/ 6 w 64"/>
                  <a:gd name="T29" fmla="*/ 65 h 70"/>
                  <a:gd name="T30" fmla="*/ 0 w 64"/>
                  <a:gd name="T31" fmla="*/ 51 h 70"/>
                  <a:gd name="T32" fmla="*/ 9 w 64"/>
                  <a:gd name="T33" fmla="*/ 35 h 70"/>
                  <a:gd name="T34" fmla="*/ 40 w 64"/>
                  <a:gd name="T35" fmla="*/ 30 h 70"/>
                  <a:gd name="T36" fmla="*/ 40 w 64"/>
                  <a:gd name="T37" fmla="*/ 25 h 70"/>
                  <a:gd name="T38" fmla="*/ 36 w 64"/>
                  <a:gd name="T39" fmla="*/ 13 h 70"/>
                  <a:gd name="T40" fmla="*/ 23 w 64"/>
                  <a:gd name="T41" fmla="*/ 9 h 70"/>
                  <a:gd name="T42" fmla="*/ 7 w 64"/>
                  <a:gd name="T43" fmla="*/ 11 h 70"/>
                  <a:gd name="T44" fmla="*/ 6 w 64"/>
                  <a:gd name="T45" fmla="*/ 7 h 70"/>
                  <a:gd name="T46" fmla="*/ 40 w 64"/>
                  <a:gd name="T47" fmla="*/ 36 h 70"/>
                  <a:gd name="T48" fmla="*/ 20 w 64"/>
                  <a:gd name="T49" fmla="*/ 39 h 70"/>
                  <a:gd name="T50" fmla="*/ 14 w 64"/>
                  <a:gd name="T51" fmla="*/ 49 h 70"/>
                  <a:gd name="T52" fmla="*/ 18 w 64"/>
                  <a:gd name="T53" fmla="*/ 59 h 70"/>
                  <a:gd name="T54" fmla="*/ 28 w 64"/>
                  <a:gd name="T55" fmla="*/ 62 h 70"/>
                  <a:gd name="T56" fmla="*/ 40 w 64"/>
                  <a:gd name="T57" fmla="*/ 59 h 70"/>
                  <a:gd name="T58" fmla="*/ 40 w 64"/>
                  <a:gd name="T5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0">
                    <a:moveTo>
                      <a:pt x="6" y="7"/>
                    </a:moveTo>
                    <a:cubicBezTo>
                      <a:pt x="15" y="2"/>
                      <a:pt x="23" y="0"/>
                      <a:pt x="30" y="0"/>
                    </a:cubicBezTo>
                    <a:cubicBezTo>
                      <a:pt x="37" y="0"/>
                      <a:pt x="43" y="2"/>
                      <a:pt x="47" y="6"/>
                    </a:cubicBezTo>
                    <a:cubicBezTo>
                      <a:pt x="52" y="10"/>
                      <a:pt x="54" y="15"/>
                      <a:pt x="54" y="23"/>
                    </a:cubicBezTo>
                    <a:cubicBezTo>
                      <a:pt x="53" y="52"/>
                      <a:pt x="53" y="52"/>
                      <a:pt x="53" y="52"/>
                    </a:cubicBezTo>
                    <a:cubicBezTo>
                      <a:pt x="53" y="55"/>
                      <a:pt x="53" y="57"/>
                      <a:pt x="53" y="58"/>
                    </a:cubicBezTo>
                    <a:cubicBezTo>
                      <a:pt x="54" y="59"/>
                      <a:pt x="54" y="61"/>
                      <a:pt x="55" y="61"/>
                    </a:cubicBezTo>
                    <a:cubicBezTo>
                      <a:pt x="55" y="62"/>
                      <a:pt x="56" y="63"/>
                      <a:pt x="58" y="63"/>
                    </a:cubicBezTo>
                    <a:cubicBezTo>
                      <a:pt x="59" y="63"/>
                      <a:pt x="61" y="63"/>
                      <a:pt x="63" y="64"/>
                    </a:cubicBezTo>
                    <a:cubicBezTo>
                      <a:pt x="64" y="66"/>
                      <a:pt x="64" y="66"/>
                      <a:pt x="64" y="66"/>
                    </a:cubicBezTo>
                    <a:cubicBezTo>
                      <a:pt x="62" y="67"/>
                      <a:pt x="59" y="68"/>
                      <a:pt x="56" y="69"/>
                    </a:cubicBezTo>
                    <a:cubicBezTo>
                      <a:pt x="53" y="70"/>
                      <a:pt x="51" y="70"/>
                      <a:pt x="50" y="70"/>
                    </a:cubicBezTo>
                    <a:cubicBezTo>
                      <a:pt x="46" y="70"/>
                      <a:pt x="42" y="68"/>
                      <a:pt x="41" y="63"/>
                    </a:cubicBezTo>
                    <a:cubicBezTo>
                      <a:pt x="34" y="68"/>
                      <a:pt x="28" y="70"/>
                      <a:pt x="22" y="70"/>
                    </a:cubicBezTo>
                    <a:cubicBezTo>
                      <a:pt x="15" y="70"/>
                      <a:pt x="10" y="68"/>
                      <a:pt x="6" y="65"/>
                    </a:cubicBezTo>
                    <a:cubicBezTo>
                      <a:pt x="2" y="62"/>
                      <a:pt x="0" y="57"/>
                      <a:pt x="0" y="51"/>
                    </a:cubicBezTo>
                    <a:cubicBezTo>
                      <a:pt x="0" y="44"/>
                      <a:pt x="3" y="39"/>
                      <a:pt x="9" y="35"/>
                    </a:cubicBezTo>
                    <a:cubicBezTo>
                      <a:pt x="16" y="32"/>
                      <a:pt x="26" y="30"/>
                      <a:pt x="40" y="30"/>
                    </a:cubicBezTo>
                    <a:cubicBezTo>
                      <a:pt x="40" y="25"/>
                      <a:pt x="40" y="25"/>
                      <a:pt x="40" y="25"/>
                    </a:cubicBezTo>
                    <a:cubicBezTo>
                      <a:pt x="40" y="19"/>
                      <a:pt x="39" y="15"/>
                      <a:pt x="36" y="13"/>
                    </a:cubicBezTo>
                    <a:cubicBezTo>
                      <a:pt x="33" y="10"/>
                      <a:pt x="29" y="9"/>
                      <a:pt x="23" y="9"/>
                    </a:cubicBezTo>
                    <a:cubicBezTo>
                      <a:pt x="19" y="9"/>
                      <a:pt x="14" y="10"/>
                      <a:pt x="7" y="11"/>
                    </a:cubicBezTo>
                    <a:lnTo>
                      <a:pt x="6" y="7"/>
                    </a:lnTo>
                    <a:close/>
                    <a:moveTo>
                      <a:pt x="40" y="36"/>
                    </a:moveTo>
                    <a:cubicBezTo>
                      <a:pt x="30" y="36"/>
                      <a:pt x="23" y="37"/>
                      <a:pt x="20" y="39"/>
                    </a:cubicBezTo>
                    <a:cubicBezTo>
                      <a:pt x="16" y="41"/>
                      <a:pt x="14" y="44"/>
                      <a:pt x="14" y="49"/>
                    </a:cubicBezTo>
                    <a:cubicBezTo>
                      <a:pt x="14" y="54"/>
                      <a:pt x="15" y="57"/>
                      <a:pt x="18" y="59"/>
                    </a:cubicBezTo>
                    <a:cubicBezTo>
                      <a:pt x="20" y="61"/>
                      <a:pt x="24" y="62"/>
                      <a:pt x="28" y="62"/>
                    </a:cubicBezTo>
                    <a:cubicBezTo>
                      <a:pt x="32" y="62"/>
                      <a:pt x="36" y="61"/>
                      <a:pt x="40" y="59"/>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8" name="ïŝliďe"/>
              <p:cNvSpPr/>
              <p:nvPr>
                <p:custDataLst>
                  <p:tags r:id="rId67"/>
                </p:custDataLst>
              </p:nvPr>
            </p:nvSpPr>
            <p:spPr bwMode="auto">
              <a:xfrm>
                <a:off x="3633788"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79" name="iŝľídé"/>
              <p:cNvSpPr/>
              <p:nvPr>
                <p:custDataLst>
                  <p:tags r:id="rId68"/>
                </p:custDataLst>
              </p:nvPr>
            </p:nvSpPr>
            <p:spPr bwMode="auto">
              <a:xfrm>
                <a:off x="3902075" y="4229100"/>
                <a:ext cx="88900" cy="434975"/>
              </a:xfrm>
              <a:custGeom>
                <a:avLst/>
                <a:gdLst>
                  <a:gd name="T0" fmla="*/ 5 w 28"/>
                  <a:gd name="T1" fmla="*/ 38 h 137"/>
                  <a:gd name="T2" fmla="*/ 28 w 28"/>
                  <a:gd name="T3" fmla="*/ 33 h 137"/>
                  <a:gd name="T4" fmla="*/ 28 w 28"/>
                  <a:gd name="T5" fmla="*/ 34 h 137"/>
                  <a:gd name="T6" fmla="*/ 28 w 28"/>
                  <a:gd name="T7" fmla="*/ 54 h 137"/>
                  <a:gd name="T8" fmla="*/ 28 w 28"/>
                  <a:gd name="T9" fmla="*/ 95 h 137"/>
                  <a:gd name="T10" fmla="*/ 22 w 28"/>
                  <a:gd name="T11" fmla="*/ 117 h 137"/>
                  <a:gd name="T12" fmla="*/ 3 w 28"/>
                  <a:gd name="T13" fmla="*/ 137 h 137"/>
                  <a:gd name="T14" fmla="*/ 0 w 28"/>
                  <a:gd name="T15" fmla="*/ 134 h 137"/>
                  <a:gd name="T16" fmla="*/ 13 w 28"/>
                  <a:gd name="T17" fmla="*/ 113 h 137"/>
                  <a:gd name="T18" fmla="*/ 15 w 28"/>
                  <a:gd name="T19" fmla="*/ 97 h 137"/>
                  <a:gd name="T20" fmla="*/ 15 w 28"/>
                  <a:gd name="T21" fmla="*/ 61 h 137"/>
                  <a:gd name="T22" fmla="*/ 14 w 28"/>
                  <a:gd name="T23" fmla="*/ 43 h 137"/>
                  <a:gd name="T24" fmla="*/ 5 w 28"/>
                  <a:gd name="T25" fmla="*/ 41 h 137"/>
                  <a:gd name="T26" fmla="*/ 5 w 28"/>
                  <a:gd name="T27" fmla="*/ 38 h 137"/>
                  <a:gd name="T28" fmla="*/ 28 w 28"/>
                  <a:gd name="T29" fmla="*/ 8 h 137"/>
                  <a:gd name="T30" fmla="*/ 26 w 28"/>
                  <a:gd name="T31" fmla="*/ 14 h 137"/>
                  <a:gd name="T32" fmla="*/ 20 w 28"/>
                  <a:gd name="T33" fmla="*/ 17 h 137"/>
                  <a:gd name="T34" fmla="*/ 14 w 28"/>
                  <a:gd name="T35" fmla="*/ 15 h 137"/>
                  <a:gd name="T36" fmla="*/ 12 w 28"/>
                  <a:gd name="T37" fmla="*/ 9 h 137"/>
                  <a:gd name="T38" fmla="*/ 14 w 28"/>
                  <a:gd name="T39" fmla="*/ 3 h 137"/>
                  <a:gd name="T40" fmla="*/ 20 w 28"/>
                  <a:gd name="T41" fmla="*/ 0 h 137"/>
                  <a:gd name="T42" fmla="*/ 26 w 28"/>
                  <a:gd name="T43" fmla="*/ 3 h 137"/>
                  <a:gd name="T44" fmla="*/ 28 w 28"/>
                  <a:gd name="T45" fmla="*/ 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137">
                    <a:moveTo>
                      <a:pt x="5" y="38"/>
                    </a:moveTo>
                    <a:cubicBezTo>
                      <a:pt x="13" y="37"/>
                      <a:pt x="20" y="35"/>
                      <a:pt x="28" y="33"/>
                    </a:cubicBezTo>
                    <a:cubicBezTo>
                      <a:pt x="28" y="34"/>
                      <a:pt x="28" y="34"/>
                      <a:pt x="28" y="34"/>
                    </a:cubicBezTo>
                    <a:cubicBezTo>
                      <a:pt x="28" y="40"/>
                      <a:pt x="28" y="47"/>
                      <a:pt x="28" y="54"/>
                    </a:cubicBezTo>
                    <a:cubicBezTo>
                      <a:pt x="28" y="95"/>
                      <a:pt x="28" y="95"/>
                      <a:pt x="28" y="95"/>
                    </a:cubicBezTo>
                    <a:cubicBezTo>
                      <a:pt x="28" y="104"/>
                      <a:pt x="26" y="111"/>
                      <a:pt x="22" y="117"/>
                    </a:cubicBezTo>
                    <a:cubicBezTo>
                      <a:pt x="19" y="122"/>
                      <a:pt x="12" y="129"/>
                      <a:pt x="3" y="137"/>
                    </a:cubicBezTo>
                    <a:cubicBezTo>
                      <a:pt x="0" y="134"/>
                      <a:pt x="0" y="134"/>
                      <a:pt x="0" y="134"/>
                    </a:cubicBezTo>
                    <a:cubicBezTo>
                      <a:pt x="7" y="125"/>
                      <a:pt x="11" y="118"/>
                      <a:pt x="13" y="113"/>
                    </a:cubicBezTo>
                    <a:cubicBezTo>
                      <a:pt x="14" y="109"/>
                      <a:pt x="15" y="103"/>
                      <a:pt x="15" y="97"/>
                    </a:cubicBezTo>
                    <a:cubicBezTo>
                      <a:pt x="15" y="61"/>
                      <a:pt x="15" y="61"/>
                      <a:pt x="15" y="61"/>
                    </a:cubicBezTo>
                    <a:cubicBezTo>
                      <a:pt x="15" y="55"/>
                      <a:pt x="14" y="49"/>
                      <a:pt x="14" y="43"/>
                    </a:cubicBezTo>
                    <a:cubicBezTo>
                      <a:pt x="5" y="41"/>
                      <a:pt x="5" y="41"/>
                      <a:pt x="5" y="41"/>
                    </a:cubicBezTo>
                    <a:lnTo>
                      <a:pt x="5" y="38"/>
                    </a:lnTo>
                    <a:close/>
                    <a:moveTo>
                      <a:pt x="28" y="8"/>
                    </a:moveTo>
                    <a:cubicBezTo>
                      <a:pt x="28" y="11"/>
                      <a:pt x="27" y="13"/>
                      <a:pt x="26" y="14"/>
                    </a:cubicBezTo>
                    <a:cubicBezTo>
                      <a:pt x="24" y="16"/>
                      <a:pt x="22" y="17"/>
                      <a:pt x="20" y="17"/>
                    </a:cubicBezTo>
                    <a:cubicBezTo>
                      <a:pt x="17" y="17"/>
                      <a:pt x="15" y="16"/>
                      <a:pt x="14" y="15"/>
                    </a:cubicBezTo>
                    <a:cubicBezTo>
                      <a:pt x="12" y="13"/>
                      <a:pt x="12" y="11"/>
                      <a:pt x="12" y="9"/>
                    </a:cubicBezTo>
                    <a:cubicBezTo>
                      <a:pt x="12" y="6"/>
                      <a:pt x="12" y="4"/>
                      <a:pt x="14" y="3"/>
                    </a:cubicBezTo>
                    <a:cubicBezTo>
                      <a:pt x="16" y="1"/>
                      <a:pt x="18" y="0"/>
                      <a:pt x="20" y="0"/>
                    </a:cubicBezTo>
                    <a:cubicBezTo>
                      <a:pt x="23" y="0"/>
                      <a:pt x="24" y="1"/>
                      <a:pt x="26" y="3"/>
                    </a:cubicBezTo>
                    <a:cubicBezTo>
                      <a:pt x="27" y="4"/>
                      <a:pt x="28" y="6"/>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0" name="ïş1ïḑè"/>
              <p:cNvSpPr/>
              <p:nvPr>
                <p:custDataLst>
                  <p:tags r:id="rId69"/>
                </p:custDataLst>
              </p:nvPr>
            </p:nvSpPr>
            <p:spPr bwMode="auto">
              <a:xfrm>
                <a:off x="4060825" y="4229100"/>
                <a:ext cx="107950" cy="320675"/>
              </a:xfrm>
              <a:custGeom>
                <a:avLst/>
                <a:gdLst>
                  <a:gd name="T0" fmla="*/ 0 w 34"/>
                  <a:gd name="T1" fmla="*/ 38 h 101"/>
                  <a:gd name="T2" fmla="*/ 23 w 34"/>
                  <a:gd name="T3" fmla="*/ 33 h 101"/>
                  <a:gd name="T4" fmla="*/ 24 w 34"/>
                  <a:gd name="T5" fmla="*/ 34 h 101"/>
                  <a:gd name="T6" fmla="*/ 23 w 34"/>
                  <a:gd name="T7" fmla="*/ 54 h 101"/>
                  <a:gd name="T8" fmla="*/ 23 w 34"/>
                  <a:gd name="T9" fmla="*/ 82 h 101"/>
                  <a:gd name="T10" fmla="*/ 23 w 34"/>
                  <a:gd name="T11" fmla="*/ 93 h 101"/>
                  <a:gd name="T12" fmla="*/ 25 w 34"/>
                  <a:gd name="T13" fmla="*/ 96 h 101"/>
                  <a:gd name="T14" fmla="*/ 33 w 34"/>
                  <a:gd name="T15" fmla="*/ 98 h 101"/>
                  <a:gd name="T16" fmla="*/ 34 w 34"/>
                  <a:gd name="T17" fmla="*/ 101 h 101"/>
                  <a:gd name="T18" fmla="*/ 17 w 34"/>
                  <a:gd name="T19" fmla="*/ 101 h 101"/>
                  <a:gd name="T20" fmla="*/ 0 w 34"/>
                  <a:gd name="T21" fmla="*/ 101 h 101"/>
                  <a:gd name="T22" fmla="*/ 0 w 34"/>
                  <a:gd name="T23" fmla="*/ 98 h 101"/>
                  <a:gd name="T24" fmla="*/ 8 w 34"/>
                  <a:gd name="T25" fmla="*/ 96 h 101"/>
                  <a:gd name="T26" fmla="*/ 10 w 34"/>
                  <a:gd name="T27" fmla="*/ 94 h 101"/>
                  <a:gd name="T28" fmla="*/ 10 w 34"/>
                  <a:gd name="T29" fmla="*/ 84 h 101"/>
                  <a:gd name="T30" fmla="*/ 10 w 34"/>
                  <a:gd name="T31" fmla="*/ 61 h 101"/>
                  <a:gd name="T32" fmla="*/ 10 w 34"/>
                  <a:gd name="T33" fmla="*/ 43 h 101"/>
                  <a:gd name="T34" fmla="*/ 0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8" y="37"/>
                      <a:pt x="16" y="35"/>
                      <a:pt x="23" y="33"/>
                    </a:cubicBezTo>
                    <a:cubicBezTo>
                      <a:pt x="24" y="34"/>
                      <a:pt x="24" y="34"/>
                      <a:pt x="24" y="34"/>
                    </a:cubicBezTo>
                    <a:cubicBezTo>
                      <a:pt x="23" y="40"/>
                      <a:pt x="23" y="47"/>
                      <a:pt x="23" y="54"/>
                    </a:cubicBezTo>
                    <a:cubicBezTo>
                      <a:pt x="23" y="82"/>
                      <a:pt x="23" y="82"/>
                      <a:pt x="23" y="82"/>
                    </a:cubicBezTo>
                    <a:cubicBezTo>
                      <a:pt x="23" y="87"/>
                      <a:pt x="23" y="91"/>
                      <a:pt x="23" y="93"/>
                    </a:cubicBezTo>
                    <a:cubicBezTo>
                      <a:pt x="24" y="95"/>
                      <a:pt x="24" y="95"/>
                      <a:pt x="25" y="96"/>
                    </a:cubicBezTo>
                    <a:cubicBezTo>
                      <a:pt x="33" y="98"/>
                      <a:pt x="33" y="98"/>
                      <a:pt x="33" y="98"/>
                    </a:cubicBezTo>
                    <a:cubicBezTo>
                      <a:pt x="34" y="101"/>
                      <a:pt x="34" y="101"/>
                      <a:pt x="34" y="101"/>
                    </a:cubicBezTo>
                    <a:cubicBezTo>
                      <a:pt x="27" y="101"/>
                      <a:pt x="21" y="101"/>
                      <a:pt x="17" y="101"/>
                    </a:cubicBezTo>
                    <a:cubicBezTo>
                      <a:pt x="12" y="101"/>
                      <a:pt x="7"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10" y="43"/>
                    </a:cubicBezTo>
                    <a:cubicBezTo>
                      <a:pt x="0" y="41"/>
                      <a:pt x="0" y="41"/>
                      <a:pt x="0" y="41"/>
                    </a:cubicBezTo>
                    <a:lnTo>
                      <a:pt x="0" y="38"/>
                    </a:lnTo>
                    <a:close/>
                    <a:moveTo>
                      <a:pt x="24" y="8"/>
                    </a:moveTo>
                    <a:cubicBezTo>
                      <a:pt x="24" y="11"/>
                      <a:pt x="23" y="13"/>
                      <a:pt x="22" y="14"/>
                    </a:cubicBezTo>
                    <a:cubicBezTo>
                      <a:pt x="20" y="16"/>
                      <a:pt x="18" y="17"/>
                      <a:pt x="16" y="17"/>
                    </a:cubicBezTo>
                    <a:cubicBezTo>
                      <a:pt x="13" y="17"/>
                      <a:pt x="11" y="16"/>
                      <a:pt x="10" y="15"/>
                    </a:cubicBezTo>
                    <a:cubicBezTo>
                      <a:pt x="8" y="13"/>
                      <a:pt x="8" y="11"/>
                      <a:pt x="8" y="9"/>
                    </a:cubicBezTo>
                    <a:cubicBezTo>
                      <a:pt x="8" y="6"/>
                      <a:pt x="8" y="4"/>
                      <a:pt x="10" y="3"/>
                    </a:cubicBezTo>
                    <a:cubicBezTo>
                      <a:pt x="12" y="1"/>
                      <a:pt x="14" y="0"/>
                      <a:pt x="16" y="0"/>
                    </a:cubicBezTo>
                    <a:cubicBezTo>
                      <a:pt x="18" y="0"/>
                      <a:pt x="20" y="1"/>
                      <a:pt x="22"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1" name="iSľîḓé"/>
              <p:cNvSpPr/>
              <p:nvPr>
                <p:custDataLst>
                  <p:tags r:id="rId70"/>
                </p:custDataLst>
              </p:nvPr>
            </p:nvSpPr>
            <p:spPr bwMode="auto">
              <a:xfrm>
                <a:off x="4210050"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3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3" y="65"/>
                      <a:pt x="33" y="65"/>
                      <a:pt x="33" y="65"/>
                    </a:cubicBezTo>
                    <a:cubicBezTo>
                      <a:pt x="33" y="68"/>
                      <a:pt x="33" y="68"/>
                      <a:pt x="33" y="68"/>
                    </a:cubicBezTo>
                    <a:cubicBezTo>
                      <a:pt x="27" y="68"/>
                      <a:pt x="22"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2" name="iŝlidè"/>
              <p:cNvSpPr/>
              <p:nvPr>
                <p:custDataLst>
                  <p:tags r:id="rId71"/>
                </p:custDataLst>
              </p:nvPr>
            </p:nvSpPr>
            <p:spPr bwMode="auto">
              <a:xfrm>
                <a:off x="4624388" y="4235450"/>
                <a:ext cx="317500" cy="323850"/>
              </a:xfrm>
              <a:custGeom>
                <a:avLst/>
                <a:gdLst>
                  <a:gd name="T0" fmla="*/ 0 w 100"/>
                  <a:gd name="T1" fmla="*/ 0 h 102"/>
                  <a:gd name="T2" fmla="*/ 18 w 100"/>
                  <a:gd name="T3" fmla="*/ 0 h 102"/>
                  <a:gd name="T4" fmla="*/ 35 w 100"/>
                  <a:gd name="T5" fmla="*/ 0 h 102"/>
                  <a:gd name="T6" fmla="*/ 36 w 100"/>
                  <a:gd name="T7" fmla="*/ 3 h 102"/>
                  <a:gd name="T8" fmla="*/ 27 w 100"/>
                  <a:gd name="T9" fmla="*/ 5 h 102"/>
                  <a:gd name="T10" fmla="*/ 25 w 100"/>
                  <a:gd name="T11" fmla="*/ 7 h 102"/>
                  <a:gd name="T12" fmla="*/ 25 w 100"/>
                  <a:gd name="T13" fmla="*/ 13 h 102"/>
                  <a:gd name="T14" fmla="*/ 25 w 100"/>
                  <a:gd name="T15" fmla="*/ 19 h 102"/>
                  <a:gd name="T16" fmla="*/ 25 w 100"/>
                  <a:gd name="T17" fmla="*/ 58 h 102"/>
                  <a:gd name="T18" fmla="*/ 31 w 100"/>
                  <a:gd name="T19" fmla="*/ 86 h 102"/>
                  <a:gd name="T20" fmla="*/ 52 w 100"/>
                  <a:gd name="T21" fmla="*/ 94 h 102"/>
                  <a:gd name="T22" fmla="*/ 73 w 100"/>
                  <a:gd name="T23" fmla="*/ 86 h 102"/>
                  <a:gd name="T24" fmla="*/ 80 w 100"/>
                  <a:gd name="T25" fmla="*/ 59 h 102"/>
                  <a:gd name="T26" fmla="*/ 80 w 100"/>
                  <a:gd name="T27" fmla="*/ 19 h 102"/>
                  <a:gd name="T28" fmla="*/ 80 w 100"/>
                  <a:gd name="T29" fmla="*/ 13 h 102"/>
                  <a:gd name="T30" fmla="*/ 80 w 100"/>
                  <a:gd name="T31" fmla="*/ 7 h 102"/>
                  <a:gd name="T32" fmla="*/ 78 w 100"/>
                  <a:gd name="T33" fmla="*/ 5 h 102"/>
                  <a:gd name="T34" fmla="*/ 69 w 100"/>
                  <a:gd name="T35" fmla="*/ 3 h 102"/>
                  <a:gd name="T36" fmla="*/ 69 w 100"/>
                  <a:gd name="T37" fmla="*/ 0 h 102"/>
                  <a:gd name="T38" fmla="*/ 85 w 100"/>
                  <a:gd name="T39" fmla="*/ 0 h 102"/>
                  <a:gd name="T40" fmla="*/ 100 w 100"/>
                  <a:gd name="T41" fmla="*/ 0 h 102"/>
                  <a:gd name="T42" fmla="*/ 100 w 100"/>
                  <a:gd name="T43" fmla="*/ 3 h 102"/>
                  <a:gd name="T44" fmla="*/ 91 w 100"/>
                  <a:gd name="T45" fmla="*/ 5 h 102"/>
                  <a:gd name="T46" fmla="*/ 89 w 100"/>
                  <a:gd name="T47" fmla="*/ 8 h 102"/>
                  <a:gd name="T48" fmla="*/ 89 w 100"/>
                  <a:gd name="T49" fmla="*/ 13 h 102"/>
                  <a:gd name="T50" fmla="*/ 89 w 100"/>
                  <a:gd name="T51" fmla="*/ 20 h 102"/>
                  <a:gd name="T52" fmla="*/ 89 w 100"/>
                  <a:gd name="T53" fmla="*/ 56 h 102"/>
                  <a:gd name="T54" fmla="*/ 80 w 100"/>
                  <a:gd name="T55" fmla="*/ 90 h 102"/>
                  <a:gd name="T56" fmla="*/ 50 w 100"/>
                  <a:gd name="T57" fmla="*/ 102 h 102"/>
                  <a:gd name="T58" fmla="*/ 20 w 100"/>
                  <a:gd name="T59" fmla="*/ 92 h 102"/>
                  <a:gd name="T60" fmla="*/ 11 w 100"/>
                  <a:gd name="T61" fmla="*/ 60 h 102"/>
                  <a:gd name="T62" fmla="*/ 11 w 100"/>
                  <a:gd name="T63" fmla="*/ 20 h 102"/>
                  <a:gd name="T64" fmla="*/ 11 w 100"/>
                  <a:gd name="T65" fmla="*/ 13 h 102"/>
                  <a:gd name="T66" fmla="*/ 11 w 100"/>
                  <a:gd name="T67" fmla="*/ 8 h 102"/>
                  <a:gd name="T68" fmla="*/ 9 w 100"/>
                  <a:gd name="T69" fmla="*/ 5 h 102"/>
                  <a:gd name="T70" fmla="*/ 0 w 100"/>
                  <a:gd name="T71" fmla="*/ 3 h 102"/>
                  <a:gd name="T72" fmla="*/ 0 w 10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2">
                    <a:moveTo>
                      <a:pt x="0" y="0"/>
                    </a:moveTo>
                    <a:cubicBezTo>
                      <a:pt x="6" y="0"/>
                      <a:pt x="12" y="0"/>
                      <a:pt x="18" y="0"/>
                    </a:cubicBezTo>
                    <a:cubicBezTo>
                      <a:pt x="23" y="0"/>
                      <a:pt x="29" y="0"/>
                      <a:pt x="35" y="0"/>
                    </a:cubicBezTo>
                    <a:cubicBezTo>
                      <a:pt x="36" y="3"/>
                      <a:pt x="36" y="3"/>
                      <a:pt x="36" y="3"/>
                    </a:cubicBezTo>
                    <a:cubicBezTo>
                      <a:pt x="27" y="5"/>
                      <a:pt x="27" y="5"/>
                      <a:pt x="27" y="5"/>
                    </a:cubicBezTo>
                    <a:cubicBezTo>
                      <a:pt x="26" y="5"/>
                      <a:pt x="25" y="6"/>
                      <a:pt x="25" y="7"/>
                    </a:cubicBezTo>
                    <a:cubicBezTo>
                      <a:pt x="25" y="9"/>
                      <a:pt x="25" y="11"/>
                      <a:pt x="25" y="13"/>
                    </a:cubicBezTo>
                    <a:cubicBezTo>
                      <a:pt x="25" y="15"/>
                      <a:pt x="25" y="17"/>
                      <a:pt x="25" y="19"/>
                    </a:cubicBezTo>
                    <a:cubicBezTo>
                      <a:pt x="25" y="58"/>
                      <a:pt x="25" y="58"/>
                      <a:pt x="25" y="58"/>
                    </a:cubicBezTo>
                    <a:cubicBezTo>
                      <a:pt x="25" y="72"/>
                      <a:pt x="27" y="81"/>
                      <a:pt x="31" y="86"/>
                    </a:cubicBezTo>
                    <a:cubicBezTo>
                      <a:pt x="36" y="92"/>
                      <a:pt x="43" y="94"/>
                      <a:pt x="52" y="94"/>
                    </a:cubicBezTo>
                    <a:cubicBezTo>
                      <a:pt x="62" y="94"/>
                      <a:pt x="69" y="91"/>
                      <a:pt x="73" y="86"/>
                    </a:cubicBezTo>
                    <a:cubicBezTo>
                      <a:pt x="78" y="81"/>
                      <a:pt x="80" y="72"/>
                      <a:pt x="80" y="59"/>
                    </a:cubicBezTo>
                    <a:cubicBezTo>
                      <a:pt x="80" y="19"/>
                      <a:pt x="80" y="19"/>
                      <a:pt x="80" y="19"/>
                    </a:cubicBezTo>
                    <a:cubicBezTo>
                      <a:pt x="80" y="17"/>
                      <a:pt x="80" y="15"/>
                      <a:pt x="80" y="13"/>
                    </a:cubicBezTo>
                    <a:cubicBezTo>
                      <a:pt x="80" y="11"/>
                      <a:pt x="80" y="9"/>
                      <a:pt x="80" y="7"/>
                    </a:cubicBezTo>
                    <a:cubicBezTo>
                      <a:pt x="80" y="6"/>
                      <a:pt x="79" y="6"/>
                      <a:pt x="78" y="5"/>
                    </a:cubicBezTo>
                    <a:cubicBezTo>
                      <a:pt x="69" y="3"/>
                      <a:pt x="69" y="3"/>
                      <a:pt x="69" y="3"/>
                    </a:cubicBezTo>
                    <a:cubicBezTo>
                      <a:pt x="69" y="0"/>
                      <a:pt x="69" y="0"/>
                      <a:pt x="69" y="0"/>
                    </a:cubicBezTo>
                    <a:cubicBezTo>
                      <a:pt x="75" y="0"/>
                      <a:pt x="80" y="0"/>
                      <a:pt x="85" y="0"/>
                    </a:cubicBezTo>
                    <a:cubicBezTo>
                      <a:pt x="89" y="0"/>
                      <a:pt x="94" y="0"/>
                      <a:pt x="100" y="0"/>
                    </a:cubicBezTo>
                    <a:cubicBezTo>
                      <a:pt x="100" y="3"/>
                      <a:pt x="100" y="3"/>
                      <a:pt x="100" y="3"/>
                    </a:cubicBezTo>
                    <a:cubicBezTo>
                      <a:pt x="91" y="5"/>
                      <a:pt x="91" y="5"/>
                      <a:pt x="91" y="5"/>
                    </a:cubicBezTo>
                    <a:cubicBezTo>
                      <a:pt x="90" y="6"/>
                      <a:pt x="90" y="6"/>
                      <a:pt x="89" y="8"/>
                    </a:cubicBezTo>
                    <a:cubicBezTo>
                      <a:pt x="89" y="9"/>
                      <a:pt x="89" y="11"/>
                      <a:pt x="89" y="13"/>
                    </a:cubicBezTo>
                    <a:cubicBezTo>
                      <a:pt x="89" y="15"/>
                      <a:pt x="89" y="17"/>
                      <a:pt x="89" y="20"/>
                    </a:cubicBezTo>
                    <a:cubicBezTo>
                      <a:pt x="89" y="56"/>
                      <a:pt x="89" y="56"/>
                      <a:pt x="89" y="56"/>
                    </a:cubicBezTo>
                    <a:cubicBezTo>
                      <a:pt x="89" y="72"/>
                      <a:pt x="86" y="83"/>
                      <a:pt x="80" y="90"/>
                    </a:cubicBezTo>
                    <a:cubicBezTo>
                      <a:pt x="74" y="98"/>
                      <a:pt x="64" y="102"/>
                      <a:pt x="50" y="102"/>
                    </a:cubicBezTo>
                    <a:cubicBezTo>
                      <a:pt x="37" y="102"/>
                      <a:pt x="27" y="98"/>
                      <a:pt x="20" y="92"/>
                    </a:cubicBezTo>
                    <a:cubicBezTo>
                      <a:pt x="14" y="85"/>
                      <a:pt x="11" y="74"/>
                      <a:pt x="11" y="60"/>
                    </a:cubicBezTo>
                    <a:cubicBezTo>
                      <a:pt x="11" y="20"/>
                      <a:pt x="11" y="20"/>
                      <a:pt x="11" y="20"/>
                    </a:cubicBezTo>
                    <a:cubicBezTo>
                      <a:pt x="11" y="17"/>
                      <a:pt x="11" y="15"/>
                      <a:pt x="11" y="13"/>
                    </a:cubicBezTo>
                    <a:cubicBezTo>
                      <a:pt x="11" y="11"/>
                      <a:pt x="11" y="9"/>
                      <a:pt x="11" y="8"/>
                    </a:cubicBezTo>
                    <a:cubicBezTo>
                      <a:pt x="11" y="6"/>
                      <a:pt x="10" y="6"/>
                      <a:pt x="9"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3" name="îṥļíďe"/>
              <p:cNvSpPr/>
              <p:nvPr>
                <p:custDataLst>
                  <p:tags r:id="rId72"/>
                </p:custDataLst>
              </p:nvPr>
            </p:nvSpPr>
            <p:spPr bwMode="auto">
              <a:xfrm>
                <a:off x="4976813" y="4333875"/>
                <a:ext cx="246063" cy="215900"/>
              </a:xfrm>
              <a:custGeom>
                <a:avLst/>
                <a:gdLst>
                  <a:gd name="T0" fmla="*/ 0 w 78"/>
                  <a:gd name="T1" fmla="*/ 5 h 68"/>
                  <a:gd name="T2" fmla="*/ 23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2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6" y="2"/>
                      <a:pt x="23" y="0"/>
                    </a:cubicBezTo>
                    <a:cubicBezTo>
                      <a:pt x="23" y="1"/>
                      <a:pt x="23" y="1"/>
                      <a:pt x="23" y="1"/>
                    </a:cubicBezTo>
                    <a:cubicBezTo>
                      <a:pt x="23" y="9"/>
                      <a:pt x="23" y="9"/>
                      <a:pt x="23" y="9"/>
                    </a:cubicBezTo>
                    <a:cubicBezTo>
                      <a:pt x="32"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2" y="68"/>
                    </a:cubicBezTo>
                    <a:cubicBezTo>
                      <a:pt x="57" y="68"/>
                      <a:pt x="52" y="68"/>
                      <a:pt x="46" y="68"/>
                    </a:cubicBezTo>
                    <a:cubicBezTo>
                      <a:pt x="46" y="65"/>
                      <a:pt x="46" y="65"/>
                      <a:pt x="46" y="65"/>
                    </a:cubicBezTo>
                    <a:cubicBezTo>
                      <a:pt x="53" y="63"/>
                      <a:pt x="53" y="63"/>
                      <a:pt x="53" y="63"/>
                    </a:cubicBezTo>
                    <a:cubicBezTo>
                      <a:pt x="54" y="63"/>
                      <a:pt x="55"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4"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4" name="îśḻïḍê"/>
              <p:cNvSpPr/>
              <p:nvPr>
                <p:custDataLst>
                  <p:tags r:id="rId73"/>
                </p:custDataLst>
              </p:nvPr>
            </p:nvSpPr>
            <p:spPr bwMode="auto">
              <a:xfrm>
                <a:off x="5260975" y="4229100"/>
                <a:ext cx="107950" cy="320675"/>
              </a:xfrm>
              <a:custGeom>
                <a:avLst/>
                <a:gdLst>
                  <a:gd name="T0" fmla="*/ 1 w 34"/>
                  <a:gd name="T1" fmla="*/ 38 h 101"/>
                  <a:gd name="T2" fmla="*/ 24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1 w 34"/>
                  <a:gd name="T27" fmla="*/ 94 h 101"/>
                  <a:gd name="T28" fmla="*/ 11 w 34"/>
                  <a:gd name="T29" fmla="*/ 84 h 101"/>
                  <a:gd name="T30" fmla="*/ 11 w 34"/>
                  <a:gd name="T31" fmla="*/ 61 h 101"/>
                  <a:gd name="T32" fmla="*/ 10 w 34"/>
                  <a:gd name="T33" fmla="*/ 43 h 101"/>
                  <a:gd name="T34" fmla="*/ 1 w 34"/>
                  <a:gd name="T35" fmla="*/ 41 h 101"/>
                  <a:gd name="T36" fmla="*/ 1 w 34"/>
                  <a:gd name="T37" fmla="*/ 38 h 101"/>
                  <a:gd name="T38" fmla="*/ 25 w 34"/>
                  <a:gd name="T39" fmla="*/ 8 h 101"/>
                  <a:gd name="T40" fmla="*/ 22 w 34"/>
                  <a:gd name="T41" fmla="*/ 14 h 101"/>
                  <a:gd name="T42" fmla="*/ 16 w 34"/>
                  <a:gd name="T43" fmla="*/ 17 h 101"/>
                  <a:gd name="T44" fmla="*/ 10 w 34"/>
                  <a:gd name="T45" fmla="*/ 15 h 101"/>
                  <a:gd name="T46" fmla="*/ 8 w 34"/>
                  <a:gd name="T47" fmla="*/ 9 h 101"/>
                  <a:gd name="T48" fmla="*/ 11 w 34"/>
                  <a:gd name="T49" fmla="*/ 3 h 101"/>
                  <a:gd name="T50" fmla="*/ 17 w 34"/>
                  <a:gd name="T51" fmla="*/ 0 h 101"/>
                  <a:gd name="T52" fmla="*/ 22 w 34"/>
                  <a:gd name="T53" fmla="*/ 3 h 101"/>
                  <a:gd name="T54" fmla="*/ 25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1" y="38"/>
                    </a:moveTo>
                    <a:cubicBezTo>
                      <a:pt x="9" y="37"/>
                      <a:pt x="17" y="35"/>
                      <a:pt x="24"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5" y="95"/>
                      <a:pt x="26" y="96"/>
                    </a:cubicBezTo>
                    <a:cubicBezTo>
                      <a:pt x="34" y="98"/>
                      <a:pt x="34" y="98"/>
                      <a:pt x="34" y="98"/>
                    </a:cubicBezTo>
                    <a:cubicBezTo>
                      <a:pt x="34" y="101"/>
                      <a:pt x="34" y="101"/>
                      <a:pt x="34" y="101"/>
                    </a:cubicBezTo>
                    <a:cubicBezTo>
                      <a:pt x="28" y="101"/>
                      <a:pt x="22" y="101"/>
                      <a:pt x="17" y="101"/>
                    </a:cubicBezTo>
                    <a:cubicBezTo>
                      <a:pt x="13" y="101"/>
                      <a:pt x="7" y="101"/>
                      <a:pt x="1" y="101"/>
                    </a:cubicBezTo>
                    <a:cubicBezTo>
                      <a:pt x="0" y="98"/>
                      <a:pt x="0" y="98"/>
                      <a:pt x="0" y="98"/>
                    </a:cubicBezTo>
                    <a:cubicBezTo>
                      <a:pt x="9" y="96"/>
                      <a:pt x="9" y="96"/>
                      <a:pt x="9" y="96"/>
                    </a:cubicBezTo>
                    <a:cubicBezTo>
                      <a:pt x="10" y="95"/>
                      <a:pt x="10" y="95"/>
                      <a:pt x="11" y="94"/>
                    </a:cubicBezTo>
                    <a:cubicBezTo>
                      <a:pt x="11" y="92"/>
                      <a:pt x="11" y="89"/>
                      <a:pt x="11" y="84"/>
                    </a:cubicBezTo>
                    <a:cubicBezTo>
                      <a:pt x="11" y="61"/>
                      <a:pt x="11" y="61"/>
                      <a:pt x="11" y="61"/>
                    </a:cubicBezTo>
                    <a:cubicBezTo>
                      <a:pt x="11" y="54"/>
                      <a:pt x="11" y="49"/>
                      <a:pt x="10" y="43"/>
                    </a:cubicBezTo>
                    <a:cubicBezTo>
                      <a:pt x="1" y="41"/>
                      <a:pt x="1" y="41"/>
                      <a:pt x="1" y="41"/>
                    </a:cubicBezTo>
                    <a:lnTo>
                      <a:pt x="1" y="38"/>
                    </a:lnTo>
                    <a:close/>
                    <a:moveTo>
                      <a:pt x="25" y="8"/>
                    </a:moveTo>
                    <a:cubicBezTo>
                      <a:pt x="25" y="11"/>
                      <a:pt x="24" y="13"/>
                      <a:pt x="22" y="14"/>
                    </a:cubicBezTo>
                    <a:cubicBezTo>
                      <a:pt x="21" y="16"/>
                      <a:pt x="19" y="17"/>
                      <a:pt x="16" y="17"/>
                    </a:cubicBezTo>
                    <a:cubicBezTo>
                      <a:pt x="14" y="17"/>
                      <a:pt x="12" y="16"/>
                      <a:pt x="10" y="15"/>
                    </a:cubicBezTo>
                    <a:cubicBezTo>
                      <a:pt x="9" y="13"/>
                      <a:pt x="8" y="11"/>
                      <a:pt x="8" y="9"/>
                    </a:cubicBezTo>
                    <a:cubicBezTo>
                      <a:pt x="8" y="6"/>
                      <a:pt x="9" y="4"/>
                      <a:pt x="11" y="3"/>
                    </a:cubicBezTo>
                    <a:cubicBezTo>
                      <a:pt x="12" y="1"/>
                      <a:pt x="14" y="0"/>
                      <a:pt x="17" y="0"/>
                    </a:cubicBezTo>
                    <a:cubicBezTo>
                      <a:pt x="19" y="0"/>
                      <a:pt x="21" y="1"/>
                      <a:pt x="22" y="3"/>
                    </a:cubicBezTo>
                    <a:cubicBezTo>
                      <a:pt x="24" y="4"/>
                      <a:pt x="25" y="6"/>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5" name="iŝḷíḍè"/>
              <p:cNvSpPr/>
              <p:nvPr>
                <p:custDataLst>
                  <p:tags r:id="rId74"/>
                </p:custDataLst>
              </p:nvPr>
            </p:nvSpPr>
            <p:spPr bwMode="auto">
              <a:xfrm>
                <a:off x="5387975" y="4340225"/>
                <a:ext cx="234950" cy="212725"/>
              </a:xfrm>
              <a:custGeom>
                <a:avLst/>
                <a:gdLst>
                  <a:gd name="T0" fmla="*/ 0 w 74"/>
                  <a:gd name="T1" fmla="*/ 0 h 67"/>
                  <a:gd name="T2" fmla="*/ 16 w 74"/>
                  <a:gd name="T3" fmla="*/ 0 h 67"/>
                  <a:gd name="T4" fmla="*/ 31 w 74"/>
                  <a:gd name="T5" fmla="*/ 0 h 67"/>
                  <a:gd name="T6" fmla="*/ 31 w 74"/>
                  <a:gd name="T7" fmla="*/ 3 h 67"/>
                  <a:gd name="T8" fmla="*/ 23 w 74"/>
                  <a:gd name="T9" fmla="*/ 5 h 67"/>
                  <a:gd name="T10" fmla="*/ 37 w 74"/>
                  <a:gd name="T11" fmla="*/ 40 h 67"/>
                  <a:gd name="T12" fmla="*/ 40 w 74"/>
                  <a:gd name="T13" fmla="*/ 50 h 67"/>
                  <a:gd name="T14" fmla="*/ 44 w 74"/>
                  <a:gd name="T15" fmla="*/ 41 h 67"/>
                  <a:gd name="T16" fmla="*/ 57 w 74"/>
                  <a:gd name="T17" fmla="*/ 5 h 67"/>
                  <a:gd name="T18" fmla="*/ 49 w 74"/>
                  <a:gd name="T19" fmla="*/ 3 h 67"/>
                  <a:gd name="T20" fmla="*/ 49 w 74"/>
                  <a:gd name="T21" fmla="*/ 0 h 67"/>
                  <a:gd name="T22" fmla="*/ 61 w 74"/>
                  <a:gd name="T23" fmla="*/ 0 h 67"/>
                  <a:gd name="T24" fmla="*/ 73 w 74"/>
                  <a:gd name="T25" fmla="*/ 0 h 67"/>
                  <a:gd name="T26" fmla="*/ 74 w 74"/>
                  <a:gd name="T27" fmla="*/ 3 h 67"/>
                  <a:gd name="T28" fmla="*/ 67 w 74"/>
                  <a:gd name="T29" fmla="*/ 5 h 67"/>
                  <a:gd name="T30" fmla="*/ 64 w 74"/>
                  <a:gd name="T31" fmla="*/ 8 h 67"/>
                  <a:gd name="T32" fmla="*/ 51 w 74"/>
                  <a:gd name="T33" fmla="*/ 39 h 67"/>
                  <a:gd name="T34" fmla="*/ 40 w 74"/>
                  <a:gd name="T35" fmla="*/ 66 h 67"/>
                  <a:gd name="T36" fmla="*/ 34 w 74"/>
                  <a:gd name="T37" fmla="*/ 67 h 67"/>
                  <a:gd name="T38" fmla="*/ 22 w 74"/>
                  <a:gd name="T39" fmla="*/ 39 h 67"/>
                  <a:gd name="T40" fmla="*/ 10 w 74"/>
                  <a:gd name="T41" fmla="*/ 8 h 67"/>
                  <a:gd name="T42" fmla="*/ 7 w 74"/>
                  <a:gd name="T43" fmla="*/ 5 h 67"/>
                  <a:gd name="T44" fmla="*/ 0 w 74"/>
                  <a:gd name="T45" fmla="*/ 3 h 67"/>
                  <a:gd name="T46" fmla="*/ 0 w 74"/>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67">
                    <a:moveTo>
                      <a:pt x="0" y="0"/>
                    </a:moveTo>
                    <a:cubicBezTo>
                      <a:pt x="6" y="0"/>
                      <a:pt x="11" y="0"/>
                      <a:pt x="16" y="0"/>
                    </a:cubicBezTo>
                    <a:cubicBezTo>
                      <a:pt x="20" y="0"/>
                      <a:pt x="25" y="0"/>
                      <a:pt x="31" y="0"/>
                    </a:cubicBezTo>
                    <a:cubicBezTo>
                      <a:pt x="31" y="3"/>
                      <a:pt x="31" y="3"/>
                      <a:pt x="31" y="3"/>
                    </a:cubicBezTo>
                    <a:cubicBezTo>
                      <a:pt x="23" y="5"/>
                      <a:pt x="23" y="5"/>
                      <a:pt x="23" y="5"/>
                    </a:cubicBezTo>
                    <a:cubicBezTo>
                      <a:pt x="27" y="16"/>
                      <a:pt x="32" y="28"/>
                      <a:pt x="37" y="40"/>
                    </a:cubicBezTo>
                    <a:cubicBezTo>
                      <a:pt x="38" y="44"/>
                      <a:pt x="39" y="47"/>
                      <a:pt x="40" y="50"/>
                    </a:cubicBezTo>
                    <a:cubicBezTo>
                      <a:pt x="41" y="47"/>
                      <a:pt x="42" y="44"/>
                      <a:pt x="44" y="41"/>
                    </a:cubicBezTo>
                    <a:cubicBezTo>
                      <a:pt x="48" y="30"/>
                      <a:pt x="53" y="18"/>
                      <a:pt x="57" y="5"/>
                    </a:cubicBezTo>
                    <a:cubicBezTo>
                      <a:pt x="49" y="3"/>
                      <a:pt x="49" y="3"/>
                      <a:pt x="49" y="3"/>
                    </a:cubicBezTo>
                    <a:cubicBezTo>
                      <a:pt x="49" y="0"/>
                      <a:pt x="49" y="0"/>
                      <a:pt x="49" y="0"/>
                    </a:cubicBezTo>
                    <a:cubicBezTo>
                      <a:pt x="53" y="0"/>
                      <a:pt x="57" y="0"/>
                      <a:pt x="61" y="0"/>
                    </a:cubicBezTo>
                    <a:cubicBezTo>
                      <a:pt x="65" y="0"/>
                      <a:pt x="69" y="0"/>
                      <a:pt x="73" y="0"/>
                    </a:cubicBezTo>
                    <a:cubicBezTo>
                      <a:pt x="74" y="3"/>
                      <a:pt x="74" y="3"/>
                      <a:pt x="74" y="3"/>
                    </a:cubicBezTo>
                    <a:cubicBezTo>
                      <a:pt x="67" y="5"/>
                      <a:pt x="67" y="5"/>
                      <a:pt x="67" y="5"/>
                    </a:cubicBezTo>
                    <a:cubicBezTo>
                      <a:pt x="66" y="5"/>
                      <a:pt x="65" y="6"/>
                      <a:pt x="64" y="8"/>
                    </a:cubicBezTo>
                    <a:cubicBezTo>
                      <a:pt x="60" y="17"/>
                      <a:pt x="56" y="27"/>
                      <a:pt x="51" y="39"/>
                    </a:cubicBezTo>
                    <a:cubicBezTo>
                      <a:pt x="46" y="51"/>
                      <a:pt x="42" y="60"/>
                      <a:pt x="40" y="66"/>
                    </a:cubicBezTo>
                    <a:cubicBezTo>
                      <a:pt x="34" y="67"/>
                      <a:pt x="34" y="67"/>
                      <a:pt x="34" y="67"/>
                    </a:cubicBezTo>
                    <a:cubicBezTo>
                      <a:pt x="31" y="60"/>
                      <a:pt x="27" y="51"/>
                      <a:pt x="22" y="39"/>
                    </a:cubicBezTo>
                    <a:cubicBezTo>
                      <a:pt x="17" y="27"/>
                      <a:pt x="13" y="17"/>
                      <a:pt x="10" y="8"/>
                    </a:cubicBezTo>
                    <a:cubicBezTo>
                      <a:pt x="9" y="7"/>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6" name="îṧļíďè"/>
              <p:cNvSpPr/>
              <p:nvPr>
                <p:custDataLst>
                  <p:tags r:id="rId75"/>
                </p:custDataLst>
              </p:nvPr>
            </p:nvSpPr>
            <p:spPr bwMode="auto">
              <a:xfrm>
                <a:off x="5641975" y="4333875"/>
                <a:ext cx="188913"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60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2" y="0"/>
                      <a:pt x="48" y="3"/>
                      <a:pt x="53" y="8"/>
                    </a:cubicBezTo>
                    <a:cubicBezTo>
                      <a:pt x="57" y="13"/>
                      <a:pt x="60" y="20"/>
                      <a:pt x="60" y="29"/>
                    </a:cubicBezTo>
                    <a:cubicBezTo>
                      <a:pt x="60" y="30"/>
                      <a:pt x="60" y="31"/>
                      <a:pt x="60"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7" name="îśḻîḋè"/>
              <p:cNvSpPr/>
              <p:nvPr>
                <p:custDataLst>
                  <p:tags r:id="rId76"/>
                </p:custDataLst>
              </p:nvPr>
            </p:nvSpPr>
            <p:spPr bwMode="auto">
              <a:xfrm>
                <a:off x="5875338" y="4333875"/>
                <a:ext cx="158750" cy="215900"/>
              </a:xfrm>
              <a:custGeom>
                <a:avLst/>
                <a:gdLst>
                  <a:gd name="T0" fmla="*/ 0 w 50"/>
                  <a:gd name="T1" fmla="*/ 5 h 68"/>
                  <a:gd name="T2" fmla="*/ 23 w 50"/>
                  <a:gd name="T3" fmla="*/ 0 h 68"/>
                  <a:gd name="T4" fmla="*/ 24 w 50"/>
                  <a:gd name="T5" fmla="*/ 1 h 68"/>
                  <a:gd name="T6" fmla="*/ 24 w 50"/>
                  <a:gd name="T7" fmla="*/ 9 h 68"/>
                  <a:gd name="T8" fmla="*/ 49 w 50"/>
                  <a:gd name="T9" fmla="*/ 0 h 68"/>
                  <a:gd name="T10" fmla="*/ 50 w 50"/>
                  <a:gd name="T11" fmla="*/ 1 h 68"/>
                  <a:gd name="T12" fmla="*/ 46 w 50"/>
                  <a:gd name="T13" fmla="*/ 23 h 68"/>
                  <a:gd name="T14" fmla="*/ 43 w 50"/>
                  <a:gd name="T15" fmla="*/ 23 h 68"/>
                  <a:gd name="T16" fmla="*/ 39 w 50"/>
                  <a:gd name="T17" fmla="*/ 14 h 68"/>
                  <a:gd name="T18" fmla="*/ 33 w 50"/>
                  <a:gd name="T19" fmla="*/ 10 h 68"/>
                  <a:gd name="T20" fmla="*/ 24 w 50"/>
                  <a:gd name="T21" fmla="*/ 14 h 68"/>
                  <a:gd name="T22" fmla="*/ 24 w 50"/>
                  <a:gd name="T23" fmla="*/ 44 h 68"/>
                  <a:gd name="T24" fmla="*/ 24 w 50"/>
                  <a:gd name="T25" fmla="*/ 60 h 68"/>
                  <a:gd name="T26" fmla="*/ 26 w 50"/>
                  <a:gd name="T27" fmla="*/ 63 h 68"/>
                  <a:gd name="T28" fmla="*/ 35 w 50"/>
                  <a:gd name="T29" fmla="*/ 65 h 68"/>
                  <a:gd name="T30" fmla="*/ 35 w 50"/>
                  <a:gd name="T31" fmla="*/ 68 h 68"/>
                  <a:gd name="T32" fmla="*/ 17 w 50"/>
                  <a:gd name="T33" fmla="*/ 68 h 68"/>
                  <a:gd name="T34" fmla="*/ 1 w 50"/>
                  <a:gd name="T35" fmla="*/ 68 h 68"/>
                  <a:gd name="T36" fmla="*/ 0 w 50"/>
                  <a:gd name="T37" fmla="*/ 65 h 68"/>
                  <a:gd name="T38" fmla="*/ 9 w 50"/>
                  <a:gd name="T39" fmla="*/ 63 h 68"/>
                  <a:gd name="T40" fmla="*/ 10 w 50"/>
                  <a:gd name="T41" fmla="*/ 61 h 68"/>
                  <a:gd name="T42" fmla="*/ 10 w 50"/>
                  <a:gd name="T43" fmla="*/ 52 h 68"/>
                  <a:gd name="T44" fmla="*/ 10 w 50"/>
                  <a:gd name="T45" fmla="*/ 28 h 68"/>
                  <a:gd name="T46" fmla="*/ 10 w 50"/>
                  <a:gd name="T47" fmla="*/ 10 h 68"/>
                  <a:gd name="T48" fmla="*/ 1 w 50"/>
                  <a:gd name="T49" fmla="*/ 8 h 68"/>
                  <a:gd name="T50" fmla="*/ 0 w 50"/>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68">
                    <a:moveTo>
                      <a:pt x="0" y="5"/>
                    </a:moveTo>
                    <a:cubicBezTo>
                      <a:pt x="8" y="4"/>
                      <a:pt x="16" y="2"/>
                      <a:pt x="23" y="0"/>
                    </a:cubicBezTo>
                    <a:cubicBezTo>
                      <a:pt x="24" y="1"/>
                      <a:pt x="24" y="1"/>
                      <a:pt x="24" y="1"/>
                    </a:cubicBezTo>
                    <a:cubicBezTo>
                      <a:pt x="24" y="9"/>
                      <a:pt x="24" y="9"/>
                      <a:pt x="24" y="9"/>
                    </a:cubicBezTo>
                    <a:cubicBezTo>
                      <a:pt x="32" y="3"/>
                      <a:pt x="41" y="0"/>
                      <a:pt x="49" y="0"/>
                    </a:cubicBezTo>
                    <a:cubicBezTo>
                      <a:pt x="50" y="1"/>
                      <a:pt x="50" y="1"/>
                      <a:pt x="50" y="1"/>
                    </a:cubicBezTo>
                    <a:cubicBezTo>
                      <a:pt x="48" y="8"/>
                      <a:pt x="47" y="15"/>
                      <a:pt x="46" y="23"/>
                    </a:cubicBezTo>
                    <a:cubicBezTo>
                      <a:pt x="43" y="23"/>
                      <a:pt x="43" y="23"/>
                      <a:pt x="43" y="23"/>
                    </a:cubicBezTo>
                    <a:cubicBezTo>
                      <a:pt x="42" y="19"/>
                      <a:pt x="40" y="16"/>
                      <a:pt x="39" y="14"/>
                    </a:cubicBezTo>
                    <a:cubicBezTo>
                      <a:pt x="38" y="11"/>
                      <a:pt x="36" y="10"/>
                      <a:pt x="33" y="10"/>
                    </a:cubicBezTo>
                    <a:cubicBezTo>
                      <a:pt x="31" y="10"/>
                      <a:pt x="27" y="11"/>
                      <a:pt x="24" y="14"/>
                    </a:cubicBezTo>
                    <a:cubicBezTo>
                      <a:pt x="24" y="44"/>
                      <a:pt x="24" y="44"/>
                      <a:pt x="24" y="44"/>
                    </a:cubicBezTo>
                    <a:cubicBezTo>
                      <a:pt x="24" y="52"/>
                      <a:pt x="24" y="57"/>
                      <a:pt x="24" y="60"/>
                    </a:cubicBezTo>
                    <a:cubicBezTo>
                      <a:pt x="24" y="61"/>
                      <a:pt x="24" y="62"/>
                      <a:pt x="26" y="63"/>
                    </a:cubicBezTo>
                    <a:cubicBezTo>
                      <a:pt x="35" y="65"/>
                      <a:pt x="35" y="65"/>
                      <a:pt x="35" y="65"/>
                    </a:cubicBezTo>
                    <a:cubicBezTo>
                      <a:pt x="35" y="68"/>
                      <a:pt x="35" y="68"/>
                      <a:pt x="35" y="68"/>
                    </a:cubicBezTo>
                    <a:cubicBezTo>
                      <a:pt x="28" y="68"/>
                      <a:pt x="22" y="68"/>
                      <a:pt x="17" y="68"/>
                    </a:cubicBezTo>
                    <a:cubicBezTo>
                      <a:pt x="12" y="68"/>
                      <a:pt x="7" y="68"/>
                      <a:pt x="1" y="68"/>
                    </a:cubicBezTo>
                    <a:cubicBezTo>
                      <a:pt x="0" y="65"/>
                      <a:pt x="0" y="65"/>
                      <a:pt x="0" y="65"/>
                    </a:cubicBezTo>
                    <a:cubicBezTo>
                      <a:pt x="9" y="63"/>
                      <a:pt x="9" y="63"/>
                      <a:pt x="9" y="63"/>
                    </a:cubicBezTo>
                    <a:cubicBezTo>
                      <a:pt x="10" y="62"/>
                      <a:pt x="10" y="62"/>
                      <a:pt x="10" y="61"/>
                    </a:cubicBezTo>
                    <a:cubicBezTo>
                      <a:pt x="10" y="59"/>
                      <a:pt x="10" y="56"/>
                      <a:pt x="10" y="52"/>
                    </a:cubicBezTo>
                    <a:cubicBezTo>
                      <a:pt x="10" y="28"/>
                      <a:pt x="10" y="28"/>
                      <a:pt x="10" y="28"/>
                    </a:cubicBezTo>
                    <a:cubicBezTo>
                      <a:pt x="10" y="20"/>
                      <a:pt x="10" y="14"/>
                      <a:pt x="10" y="10"/>
                    </a:cubicBezTo>
                    <a:cubicBezTo>
                      <a:pt x="1" y="8"/>
                      <a:pt x="1" y="8"/>
                      <a:pt x="1"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8" name="ïsḷiḓé"/>
              <p:cNvSpPr/>
              <p:nvPr>
                <p:custDataLst>
                  <p:tags r:id="rId77"/>
                </p:custDataLst>
              </p:nvPr>
            </p:nvSpPr>
            <p:spPr bwMode="auto">
              <a:xfrm>
                <a:off x="6075363" y="4333875"/>
                <a:ext cx="155575" cy="222250"/>
              </a:xfrm>
              <a:custGeom>
                <a:avLst/>
                <a:gdLst>
                  <a:gd name="T0" fmla="*/ 35 w 49"/>
                  <a:gd name="T1" fmla="*/ 8 h 70"/>
                  <a:gd name="T2" fmla="*/ 26 w 49"/>
                  <a:gd name="T3" fmla="*/ 7 h 70"/>
                  <a:gd name="T4" fmla="*/ 16 w 49"/>
                  <a:gd name="T5" fmla="*/ 9 h 70"/>
                  <a:gd name="T6" fmla="*/ 12 w 49"/>
                  <a:gd name="T7" fmla="*/ 16 h 70"/>
                  <a:gd name="T8" fmla="*/ 14 w 49"/>
                  <a:gd name="T9" fmla="*/ 23 h 70"/>
                  <a:gd name="T10" fmla="*/ 24 w 49"/>
                  <a:gd name="T11" fmla="*/ 28 h 70"/>
                  <a:gd name="T12" fmla="*/ 30 w 49"/>
                  <a:gd name="T13" fmla="*/ 30 h 70"/>
                  <a:gd name="T14" fmla="*/ 44 w 49"/>
                  <a:gd name="T15" fmla="*/ 38 h 70"/>
                  <a:gd name="T16" fmla="*/ 49 w 49"/>
                  <a:gd name="T17" fmla="*/ 49 h 70"/>
                  <a:gd name="T18" fmla="*/ 41 w 49"/>
                  <a:gd name="T19" fmla="*/ 64 h 70"/>
                  <a:gd name="T20" fmla="*/ 22 w 49"/>
                  <a:gd name="T21" fmla="*/ 70 h 70"/>
                  <a:gd name="T22" fmla="*/ 0 w 49"/>
                  <a:gd name="T23" fmla="*/ 66 h 70"/>
                  <a:gd name="T24" fmla="*/ 4 w 49"/>
                  <a:gd name="T25" fmla="*/ 48 h 70"/>
                  <a:gd name="T26" fmla="*/ 6 w 49"/>
                  <a:gd name="T27" fmla="*/ 47 h 70"/>
                  <a:gd name="T28" fmla="*/ 12 w 49"/>
                  <a:gd name="T29" fmla="*/ 62 h 70"/>
                  <a:gd name="T30" fmla="*/ 22 w 49"/>
                  <a:gd name="T31" fmla="*/ 64 h 70"/>
                  <a:gd name="T32" fmla="*/ 32 w 49"/>
                  <a:gd name="T33" fmla="*/ 61 h 70"/>
                  <a:gd name="T34" fmla="*/ 36 w 49"/>
                  <a:gd name="T35" fmla="*/ 54 h 70"/>
                  <a:gd name="T36" fmla="*/ 34 w 49"/>
                  <a:gd name="T37" fmla="*/ 46 h 70"/>
                  <a:gd name="T38" fmla="*/ 25 w 49"/>
                  <a:gd name="T39" fmla="*/ 42 h 70"/>
                  <a:gd name="T40" fmla="*/ 18 w 49"/>
                  <a:gd name="T41" fmla="*/ 39 h 70"/>
                  <a:gd name="T42" fmla="*/ 5 w 49"/>
                  <a:gd name="T43" fmla="*/ 32 h 70"/>
                  <a:gd name="T44" fmla="*/ 1 w 49"/>
                  <a:gd name="T45" fmla="*/ 21 h 70"/>
                  <a:gd name="T46" fmla="*/ 8 w 49"/>
                  <a:gd name="T47" fmla="*/ 6 h 70"/>
                  <a:gd name="T48" fmla="*/ 27 w 49"/>
                  <a:gd name="T49" fmla="*/ 0 h 70"/>
                  <a:gd name="T50" fmla="*/ 46 w 49"/>
                  <a:gd name="T51" fmla="*/ 4 h 70"/>
                  <a:gd name="T52" fmla="*/ 43 w 49"/>
                  <a:gd name="T53" fmla="*/ 21 h 70"/>
                  <a:gd name="T54" fmla="*/ 40 w 49"/>
                  <a:gd name="T55" fmla="*/ 21 h 70"/>
                  <a:gd name="T56" fmla="*/ 35 w 49"/>
                  <a:gd name="T5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0">
                    <a:moveTo>
                      <a:pt x="35" y="8"/>
                    </a:moveTo>
                    <a:cubicBezTo>
                      <a:pt x="33" y="7"/>
                      <a:pt x="30" y="7"/>
                      <a:pt x="26" y="7"/>
                    </a:cubicBezTo>
                    <a:cubicBezTo>
                      <a:pt x="22" y="7"/>
                      <a:pt x="18" y="7"/>
                      <a:pt x="16" y="9"/>
                    </a:cubicBezTo>
                    <a:cubicBezTo>
                      <a:pt x="13" y="11"/>
                      <a:pt x="12" y="13"/>
                      <a:pt x="12" y="16"/>
                    </a:cubicBezTo>
                    <a:cubicBezTo>
                      <a:pt x="12" y="19"/>
                      <a:pt x="12" y="21"/>
                      <a:pt x="14" y="23"/>
                    </a:cubicBezTo>
                    <a:cubicBezTo>
                      <a:pt x="16" y="25"/>
                      <a:pt x="19" y="26"/>
                      <a:pt x="24" y="28"/>
                    </a:cubicBezTo>
                    <a:cubicBezTo>
                      <a:pt x="30" y="30"/>
                      <a:pt x="30" y="30"/>
                      <a:pt x="30" y="30"/>
                    </a:cubicBezTo>
                    <a:cubicBezTo>
                      <a:pt x="37" y="32"/>
                      <a:pt x="41" y="35"/>
                      <a:pt x="44" y="38"/>
                    </a:cubicBezTo>
                    <a:cubicBezTo>
                      <a:pt x="47" y="40"/>
                      <a:pt x="49" y="44"/>
                      <a:pt x="49" y="49"/>
                    </a:cubicBezTo>
                    <a:cubicBezTo>
                      <a:pt x="49" y="55"/>
                      <a:pt x="46" y="61"/>
                      <a:pt x="41" y="64"/>
                    </a:cubicBezTo>
                    <a:cubicBezTo>
                      <a:pt x="36" y="68"/>
                      <a:pt x="30" y="70"/>
                      <a:pt x="22" y="70"/>
                    </a:cubicBezTo>
                    <a:cubicBezTo>
                      <a:pt x="15" y="70"/>
                      <a:pt x="7" y="69"/>
                      <a:pt x="0" y="66"/>
                    </a:cubicBezTo>
                    <a:cubicBezTo>
                      <a:pt x="1" y="59"/>
                      <a:pt x="3" y="53"/>
                      <a:pt x="4" y="48"/>
                    </a:cubicBezTo>
                    <a:cubicBezTo>
                      <a:pt x="6" y="47"/>
                      <a:pt x="6" y="47"/>
                      <a:pt x="6" y="47"/>
                    </a:cubicBezTo>
                    <a:cubicBezTo>
                      <a:pt x="12" y="62"/>
                      <a:pt x="12" y="62"/>
                      <a:pt x="12" y="62"/>
                    </a:cubicBezTo>
                    <a:cubicBezTo>
                      <a:pt x="14" y="63"/>
                      <a:pt x="18" y="64"/>
                      <a:pt x="22" y="64"/>
                    </a:cubicBezTo>
                    <a:cubicBezTo>
                      <a:pt x="26" y="64"/>
                      <a:pt x="30" y="63"/>
                      <a:pt x="32" y="61"/>
                    </a:cubicBezTo>
                    <a:cubicBezTo>
                      <a:pt x="35" y="59"/>
                      <a:pt x="36" y="57"/>
                      <a:pt x="36" y="54"/>
                    </a:cubicBezTo>
                    <a:cubicBezTo>
                      <a:pt x="36" y="51"/>
                      <a:pt x="35" y="48"/>
                      <a:pt x="34" y="46"/>
                    </a:cubicBezTo>
                    <a:cubicBezTo>
                      <a:pt x="32" y="45"/>
                      <a:pt x="29" y="43"/>
                      <a:pt x="25" y="42"/>
                    </a:cubicBezTo>
                    <a:cubicBezTo>
                      <a:pt x="18" y="39"/>
                      <a:pt x="18" y="39"/>
                      <a:pt x="18" y="39"/>
                    </a:cubicBezTo>
                    <a:cubicBezTo>
                      <a:pt x="11" y="37"/>
                      <a:pt x="7" y="35"/>
                      <a:pt x="5" y="32"/>
                    </a:cubicBezTo>
                    <a:cubicBezTo>
                      <a:pt x="2" y="29"/>
                      <a:pt x="1" y="25"/>
                      <a:pt x="1" y="21"/>
                    </a:cubicBezTo>
                    <a:cubicBezTo>
                      <a:pt x="1" y="14"/>
                      <a:pt x="3" y="9"/>
                      <a:pt x="8" y="6"/>
                    </a:cubicBezTo>
                    <a:cubicBezTo>
                      <a:pt x="13" y="2"/>
                      <a:pt x="19" y="0"/>
                      <a:pt x="27" y="0"/>
                    </a:cubicBezTo>
                    <a:cubicBezTo>
                      <a:pt x="34" y="0"/>
                      <a:pt x="40" y="2"/>
                      <a:pt x="46" y="4"/>
                    </a:cubicBezTo>
                    <a:cubicBezTo>
                      <a:pt x="45" y="9"/>
                      <a:pt x="44" y="15"/>
                      <a:pt x="43" y="21"/>
                    </a:cubicBezTo>
                    <a:cubicBezTo>
                      <a:pt x="40" y="21"/>
                      <a:pt x="40" y="21"/>
                      <a:pt x="40" y="21"/>
                    </a:cubicBez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89" name="ïṩ1ïḋe"/>
              <p:cNvSpPr/>
              <p:nvPr>
                <p:custDataLst>
                  <p:tags r:id="rId78"/>
                </p:custDataLst>
              </p:nvPr>
            </p:nvSpPr>
            <p:spPr bwMode="auto">
              <a:xfrm>
                <a:off x="6278563" y="4229100"/>
                <a:ext cx="104775" cy="320675"/>
              </a:xfrm>
              <a:custGeom>
                <a:avLst/>
                <a:gdLst>
                  <a:gd name="T0" fmla="*/ 0 w 33"/>
                  <a:gd name="T1" fmla="*/ 38 h 101"/>
                  <a:gd name="T2" fmla="*/ 23 w 33"/>
                  <a:gd name="T3" fmla="*/ 33 h 101"/>
                  <a:gd name="T4" fmla="*/ 23 w 33"/>
                  <a:gd name="T5" fmla="*/ 34 h 101"/>
                  <a:gd name="T6" fmla="*/ 23 w 33"/>
                  <a:gd name="T7" fmla="*/ 54 h 101"/>
                  <a:gd name="T8" fmla="*/ 23 w 33"/>
                  <a:gd name="T9" fmla="*/ 82 h 101"/>
                  <a:gd name="T10" fmla="*/ 23 w 33"/>
                  <a:gd name="T11" fmla="*/ 93 h 101"/>
                  <a:gd name="T12" fmla="*/ 25 w 33"/>
                  <a:gd name="T13" fmla="*/ 96 h 101"/>
                  <a:gd name="T14" fmla="*/ 33 w 33"/>
                  <a:gd name="T15" fmla="*/ 98 h 101"/>
                  <a:gd name="T16" fmla="*/ 33 w 33"/>
                  <a:gd name="T17" fmla="*/ 101 h 101"/>
                  <a:gd name="T18" fmla="*/ 16 w 33"/>
                  <a:gd name="T19" fmla="*/ 101 h 101"/>
                  <a:gd name="T20" fmla="*/ 0 w 33"/>
                  <a:gd name="T21" fmla="*/ 101 h 101"/>
                  <a:gd name="T22" fmla="*/ 0 w 33"/>
                  <a:gd name="T23" fmla="*/ 98 h 101"/>
                  <a:gd name="T24" fmla="*/ 8 w 33"/>
                  <a:gd name="T25" fmla="*/ 96 h 101"/>
                  <a:gd name="T26" fmla="*/ 10 w 33"/>
                  <a:gd name="T27" fmla="*/ 94 h 101"/>
                  <a:gd name="T28" fmla="*/ 10 w 33"/>
                  <a:gd name="T29" fmla="*/ 84 h 101"/>
                  <a:gd name="T30" fmla="*/ 10 w 33"/>
                  <a:gd name="T31" fmla="*/ 61 h 101"/>
                  <a:gd name="T32" fmla="*/ 9 w 33"/>
                  <a:gd name="T33" fmla="*/ 43 h 101"/>
                  <a:gd name="T34" fmla="*/ 0 w 33"/>
                  <a:gd name="T35" fmla="*/ 41 h 101"/>
                  <a:gd name="T36" fmla="*/ 0 w 33"/>
                  <a:gd name="T37" fmla="*/ 38 h 101"/>
                  <a:gd name="T38" fmla="*/ 24 w 33"/>
                  <a:gd name="T39" fmla="*/ 8 h 101"/>
                  <a:gd name="T40" fmla="*/ 21 w 33"/>
                  <a:gd name="T41" fmla="*/ 14 h 101"/>
                  <a:gd name="T42" fmla="*/ 15 w 33"/>
                  <a:gd name="T43" fmla="*/ 17 h 101"/>
                  <a:gd name="T44" fmla="*/ 9 w 33"/>
                  <a:gd name="T45" fmla="*/ 15 h 101"/>
                  <a:gd name="T46" fmla="*/ 7 w 33"/>
                  <a:gd name="T47" fmla="*/ 9 h 101"/>
                  <a:gd name="T48" fmla="*/ 10 w 33"/>
                  <a:gd name="T49" fmla="*/ 3 h 101"/>
                  <a:gd name="T50" fmla="*/ 16 w 33"/>
                  <a:gd name="T51" fmla="*/ 0 h 101"/>
                  <a:gd name="T52" fmla="*/ 21 w 33"/>
                  <a:gd name="T53" fmla="*/ 3 h 101"/>
                  <a:gd name="T54" fmla="*/ 24 w 33"/>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0" y="38"/>
                    </a:moveTo>
                    <a:cubicBezTo>
                      <a:pt x="8" y="37"/>
                      <a:pt x="16" y="35"/>
                      <a:pt x="23" y="33"/>
                    </a:cubicBezTo>
                    <a:cubicBezTo>
                      <a:pt x="23" y="34"/>
                      <a:pt x="23" y="34"/>
                      <a:pt x="23" y="34"/>
                    </a:cubicBezTo>
                    <a:cubicBezTo>
                      <a:pt x="23" y="40"/>
                      <a:pt x="23" y="47"/>
                      <a:pt x="23" y="54"/>
                    </a:cubicBezTo>
                    <a:cubicBezTo>
                      <a:pt x="23" y="82"/>
                      <a:pt x="23" y="82"/>
                      <a:pt x="23" y="82"/>
                    </a:cubicBezTo>
                    <a:cubicBezTo>
                      <a:pt x="23" y="87"/>
                      <a:pt x="23" y="91"/>
                      <a:pt x="23" y="93"/>
                    </a:cubicBezTo>
                    <a:cubicBezTo>
                      <a:pt x="23" y="95"/>
                      <a:pt x="24" y="95"/>
                      <a:pt x="25" y="96"/>
                    </a:cubicBezTo>
                    <a:cubicBezTo>
                      <a:pt x="33" y="98"/>
                      <a:pt x="33" y="98"/>
                      <a:pt x="33" y="98"/>
                    </a:cubicBezTo>
                    <a:cubicBezTo>
                      <a:pt x="33" y="101"/>
                      <a:pt x="33" y="101"/>
                      <a:pt x="33" y="101"/>
                    </a:cubicBezTo>
                    <a:cubicBezTo>
                      <a:pt x="27" y="101"/>
                      <a:pt x="21" y="101"/>
                      <a:pt x="16" y="101"/>
                    </a:cubicBezTo>
                    <a:cubicBezTo>
                      <a:pt x="12" y="101"/>
                      <a:pt x="6" y="101"/>
                      <a:pt x="0" y="101"/>
                    </a:cubicBezTo>
                    <a:cubicBezTo>
                      <a:pt x="0" y="98"/>
                      <a:pt x="0" y="98"/>
                      <a:pt x="0" y="98"/>
                    </a:cubicBezTo>
                    <a:cubicBezTo>
                      <a:pt x="8" y="96"/>
                      <a:pt x="8" y="96"/>
                      <a:pt x="8" y="96"/>
                    </a:cubicBezTo>
                    <a:cubicBezTo>
                      <a:pt x="9" y="95"/>
                      <a:pt x="10" y="95"/>
                      <a:pt x="10" y="94"/>
                    </a:cubicBezTo>
                    <a:cubicBezTo>
                      <a:pt x="10" y="92"/>
                      <a:pt x="10" y="89"/>
                      <a:pt x="10" y="84"/>
                    </a:cubicBezTo>
                    <a:cubicBezTo>
                      <a:pt x="10" y="61"/>
                      <a:pt x="10" y="61"/>
                      <a:pt x="10" y="61"/>
                    </a:cubicBezTo>
                    <a:cubicBezTo>
                      <a:pt x="10" y="54"/>
                      <a:pt x="10" y="49"/>
                      <a:pt x="9" y="43"/>
                    </a:cubicBezTo>
                    <a:cubicBezTo>
                      <a:pt x="0" y="41"/>
                      <a:pt x="0" y="41"/>
                      <a:pt x="0" y="41"/>
                    </a:cubicBezTo>
                    <a:lnTo>
                      <a:pt x="0" y="38"/>
                    </a:lnTo>
                    <a:close/>
                    <a:moveTo>
                      <a:pt x="24" y="8"/>
                    </a:moveTo>
                    <a:cubicBezTo>
                      <a:pt x="24" y="11"/>
                      <a:pt x="23" y="13"/>
                      <a:pt x="21" y="14"/>
                    </a:cubicBezTo>
                    <a:cubicBezTo>
                      <a:pt x="20" y="16"/>
                      <a:pt x="18" y="17"/>
                      <a:pt x="15" y="17"/>
                    </a:cubicBezTo>
                    <a:cubicBezTo>
                      <a:pt x="13" y="17"/>
                      <a:pt x="11" y="16"/>
                      <a:pt x="9" y="15"/>
                    </a:cubicBezTo>
                    <a:cubicBezTo>
                      <a:pt x="8" y="13"/>
                      <a:pt x="7" y="11"/>
                      <a:pt x="7" y="9"/>
                    </a:cubicBezTo>
                    <a:cubicBezTo>
                      <a:pt x="7" y="6"/>
                      <a:pt x="8" y="4"/>
                      <a:pt x="10" y="3"/>
                    </a:cubicBezTo>
                    <a:cubicBezTo>
                      <a:pt x="11" y="1"/>
                      <a:pt x="13" y="0"/>
                      <a:pt x="16" y="0"/>
                    </a:cubicBezTo>
                    <a:cubicBezTo>
                      <a:pt x="18" y="0"/>
                      <a:pt x="20" y="1"/>
                      <a:pt x="21" y="3"/>
                    </a:cubicBezTo>
                    <a:cubicBezTo>
                      <a:pt x="23"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0" name="îśḷíḍe"/>
              <p:cNvSpPr/>
              <p:nvPr>
                <p:custDataLst>
                  <p:tags r:id="rId79"/>
                </p:custDataLst>
              </p:nvPr>
            </p:nvSpPr>
            <p:spPr bwMode="auto">
              <a:xfrm>
                <a:off x="6418263" y="4283075"/>
                <a:ext cx="150813" cy="273050"/>
              </a:xfrm>
              <a:custGeom>
                <a:avLst/>
                <a:gdLst>
                  <a:gd name="T0" fmla="*/ 24 w 48"/>
                  <a:gd name="T1" fmla="*/ 26 h 86"/>
                  <a:gd name="T2" fmla="*/ 24 w 48"/>
                  <a:gd name="T3" fmla="*/ 65 h 86"/>
                  <a:gd name="T4" fmla="*/ 26 w 48"/>
                  <a:gd name="T5" fmla="*/ 75 h 86"/>
                  <a:gd name="T6" fmla="*/ 34 w 48"/>
                  <a:gd name="T7" fmla="*/ 78 h 86"/>
                  <a:gd name="T8" fmla="*/ 47 w 48"/>
                  <a:gd name="T9" fmla="*/ 76 h 86"/>
                  <a:gd name="T10" fmla="*/ 48 w 48"/>
                  <a:gd name="T11" fmla="*/ 80 h 86"/>
                  <a:gd name="T12" fmla="*/ 26 w 48"/>
                  <a:gd name="T13" fmla="*/ 86 h 86"/>
                  <a:gd name="T14" fmla="*/ 14 w 48"/>
                  <a:gd name="T15" fmla="*/ 82 h 86"/>
                  <a:gd name="T16" fmla="*/ 10 w 48"/>
                  <a:gd name="T17" fmla="*/ 69 h 86"/>
                  <a:gd name="T18" fmla="*/ 11 w 48"/>
                  <a:gd name="T19" fmla="*/ 25 h 86"/>
                  <a:gd name="T20" fmla="*/ 1 w 48"/>
                  <a:gd name="T21" fmla="*/ 23 h 86"/>
                  <a:gd name="T22" fmla="*/ 0 w 48"/>
                  <a:gd name="T23" fmla="*/ 20 h 86"/>
                  <a:gd name="T24" fmla="*/ 11 w 48"/>
                  <a:gd name="T25" fmla="*/ 19 h 86"/>
                  <a:gd name="T26" fmla="*/ 16 w 48"/>
                  <a:gd name="T27" fmla="*/ 2 h 86"/>
                  <a:gd name="T28" fmla="*/ 24 w 48"/>
                  <a:gd name="T29" fmla="*/ 0 h 86"/>
                  <a:gd name="T30" fmla="*/ 25 w 48"/>
                  <a:gd name="T31" fmla="*/ 0 h 86"/>
                  <a:gd name="T32" fmla="*/ 24 w 48"/>
                  <a:gd name="T33" fmla="*/ 16 h 86"/>
                  <a:gd name="T34" fmla="*/ 24 w 48"/>
                  <a:gd name="T35" fmla="*/ 19 h 86"/>
                  <a:gd name="T36" fmla="*/ 46 w 48"/>
                  <a:gd name="T37" fmla="*/ 19 h 86"/>
                  <a:gd name="T38" fmla="*/ 46 w 48"/>
                  <a:gd name="T39" fmla="*/ 26 h 86"/>
                  <a:gd name="T40" fmla="*/ 24 w 48"/>
                  <a:gd name="T4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6">
                    <a:moveTo>
                      <a:pt x="24" y="26"/>
                    </a:moveTo>
                    <a:cubicBezTo>
                      <a:pt x="24" y="42"/>
                      <a:pt x="24" y="55"/>
                      <a:pt x="24" y="65"/>
                    </a:cubicBezTo>
                    <a:cubicBezTo>
                      <a:pt x="24" y="70"/>
                      <a:pt x="25" y="73"/>
                      <a:pt x="26" y="75"/>
                    </a:cubicBezTo>
                    <a:cubicBezTo>
                      <a:pt x="28" y="77"/>
                      <a:pt x="30" y="78"/>
                      <a:pt x="34" y="78"/>
                    </a:cubicBezTo>
                    <a:cubicBezTo>
                      <a:pt x="38" y="78"/>
                      <a:pt x="42" y="77"/>
                      <a:pt x="47" y="76"/>
                    </a:cubicBezTo>
                    <a:cubicBezTo>
                      <a:pt x="48" y="80"/>
                      <a:pt x="48" y="80"/>
                      <a:pt x="48" y="80"/>
                    </a:cubicBezTo>
                    <a:cubicBezTo>
                      <a:pt x="39" y="84"/>
                      <a:pt x="32" y="86"/>
                      <a:pt x="26" y="86"/>
                    </a:cubicBezTo>
                    <a:cubicBezTo>
                      <a:pt x="20" y="86"/>
                      <a:pt x="17" y="84"/>
                      <a:pt x="14" y="82"/>
                    </a:cubicBezTo>
                    <a:cubicBezTo>
                      <a:pt x="11" y="79"/>
                      <a:pt x="10" y="75"/>
                      <a:pt x="10" y="69"/>
                    </a:cubicBezTo>
                    <a:cubicBezTo>
                      <a:pt x="10" y="60"/>
                      <a:pt x="10" y="45"/>
                      <a:pt x="11" y="25"/>
                    </a:cubicBezTo>
                    <a:cubicBezTo>
                      <a:pt x="1" y="23"/>
                      <a:pt x="1" y="23"/>
                      <a:pt x="1" y="23"/>
                    </a:cubicBezTo>
                    <a:cubicBezTo>
                      <a:pt x="0" y="20"/>
                      <a:pt x="0" y="20"/>
                      <a:pt x="0" y="20"/>
                    </a:cubicBezTo>
                    <a:cubicBezTo>
                      <a:pt x="11" y="19"/>
                      <a:pt x="11" y="19"/>
                      <a:pt x="11" y="19"/>
                    </a:cubicBezTo>
                    <a:cubicBezTo>
                      <a:pt x="16" y="2"/>
                      <a:pt x="16" y="2"/>
                      <a:pt x="16" y="2"/>
                    </a:cubicBezTo>
                    <a:cubicBezTo>
                      <a:pt x="19" y="1"/>
                      <a:pt x="22" y="1"/>
                      <a:pt x="24" y="0"/>
                    </a:cubicBezTo>
                    <a:cubicBezTo>
                      <a:pt x="25" y="0"/>
                      <a:pt x="25" y="0"/>
                      <a:pt x="25" y="0"/>
                    </a:cubicBezTo>
                    <a:cubicBezTo>
                      <a:pt x="24" y="6"/>
                      <a:pt x="24" y="12"/>
                      <a:pt x="24" y="16"/>
                    </a:cubicBezTo>
                    <a:cubicBezTo>
                      <a:pt x="24" y="19"/>
                      <a:pt x="24" y="19"/>
                      <a:pt x="24" y="19"/>
                    </a:cubicBezTo>
                    <a:cubicBezTo>
                      <a:pt x="46" y="19"/>
                      <a:pt x="46" y="19"/>
                      <a:pt x="46" y="19"/>
                    </a:cubicBezTo>
                    <a:cubicBezTo>
                      <a:pt x="46" y="26"/>
                      <a:pt x="46" y="26"/>
                      <a:pt x="46" y="26"/>
                    </a:cubicBezTo>
                    <a:lnTo>
                      <a:pt x="2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1" name="iŝlïḑe"/>
              <p:cNvSpPr/>
              <p:nvPr>
                <p:custDataLst>
                  <p:tags r:id="rId80"/>
                </p:custDataLst>
              </p:nvPr>
            </p:nvSpPr>
            <p:spPr bwMode="auto">
              <a:xfrm>
                <a:off x="6584950" y="4340225"/>
                <a:ext cx="234950" cy="320675"/>
              </a:xfrm>
              <a:custGeom>
                <a:avLst/>
                <a:gdLst>
                  <a:gd name="T0" fmla="*/ 0 w 74"/>
                  <a:gd name="T1" fmla="*/ 0 h 101"/>
                  <a:gd name="T2" fmla="*/ 16 w 74"/>
                  <a:gd name="T3" fmla="*/ 0 h 101"/>
                  <a:gd name="T4" fmla="*/ 31 w 74"/>
                  <a:gd name="T5" fmla="*/ 0 h 101"/>
                  <a:gd name="T6" fmla="*/ 32 w 74"/>
                  <a:gd name="T7" fmla="*/ 3 h 101"/>
                  <a:gd name="T8" fmla="*/ 23 w 74"/>
                  <a:gd name="T9" fmla="*/ 5 h 101"/>
                  <a:gd name="T10" fmla="*/ 30 w 74"/>
                  <a:gd name="T11" fmla="*/ 22 h 101"/>
                  <a:gd name="T12" fmla="*/ 37 w 74"/>
                  <a:gd name="T13" fmla="*/ 40 h 101"/>
                  <a:gd name="T14" fmla="*/ 40 w 74"/>
                  <a:gd name="T15" fmla="*/ 50 h 101"/>
                  <a:gd name="T16" fmla="*/ 45 w 74"/>
                  <a:gd name="T17" fmla="*/ 39 h 101"/>
                  <a:gd name="T18" fmla="*/ 51 w 74"/>
                  <a:gd name="T19" fmla="*/ 23 h 101"/>
                  <a:gd name="T20" fmla="*/ 58 w 74"/>
                  <a:gd name="T21" fmla="*/ 5 h 101"/>
                  <a:gd name="T22" fmla="*/ 50 w 74"/>
                  <a:gd name="T23" fmla="*/ 3 h 101"/>
                  <a:gd name="T24" fmla="*/ 49 w 74"/>
                  <a:gd name="T25" fmla="*/ 0 h 101"/>
                  <a:gd name="T26" fmla="*/ 62 w 74"/>
                  <a:gd name="T27" fmla="*/ 0 h 101"/>
                  <a:gd name="T28" fmla="*/ 74 w 74"/>
                  <a:gd name="T29" fmla="*/ 0 h 101"/>
                  <a:gd name="T30" fmla="*/ 74 w 74"/>
                  <a:gd name="T31" fmla="*/ 3 h 101"/>
                  <a:gd name="T32" fmla="*/ 68 w 74"/>
                  <a:gd name="T33" fmla="*/ 5 h 101"/>
                  <a:gd name="T34" fmla="*/ 64 w 74"/>
                  <a:gd name="T35" fmla="*/ 8 h 101"/>
                  <a:gd name="T36" fmla="*/ 59 w 74"/>
                  <a:gd name="T37" fmla="*/ 21 h 101"/>
                  <a:gd name="T38" fmla="*/ 45 w 74"/>
                  <a:gd name="T39" fmla="*/ 57 h 101"/>
                  <a:gd name="T40" fmla="*/ 39 w 74"/>
                  <a:gd name="T41" fmla="*/ 77 h 101"/>
                  <a:gd name="T42" fmla="*/ 35 w 74"/>
                  <a:gd name="T43" fmla="*/ 94 h 101"/>
                  <a:gd name="T44" fmla="*/ 32 w 74"/>
                  <a:gd name="T45" fmla="*/ 99 h 101"/>
                  <a:gd name="T46" fmla="*/ 23 w 74"/>
                  <a:gd name="T47" fmla="*/ 101 h 101"/>
                  <a:gd name="T48" fmla="*/ 9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7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2" y="0"/>
                      <a:pt x="16" y="0"/>
                    </a:cubicBezTo>
                    <a:cubicBezTo>
                      <a:pt x="19" y="0"/>
                      <a:pt x="24" y="0"/>
                      <a:pt x="31" y="0"/>
                    </a:cubicBezTo>
                    <a:cubicBezTo>
                      <a:pt x="32" y="3"/>
                      <a:pt x="32" y="3"/>
                      <a:pt x="32" y="3"/>
                    </a:cubicBezTo>
                    <a:cubicBezTo>
                      <a:pt x="23" y="5"/>
                      <a:pt x="23" y="5"/>
                      <a:pt x="23" y="5"/>
                    </a:cubicBezTo>
                    <a:cubicBezTo>
                      <a:pt x="25" y="10"/>
                      <a:pt x="27" y="16"/>
                      <a:pt x="30" y="22"/>
                    </a:cubicBezTo>
                    <a:cubicBezTo>
                      <a:pt x="32" y="28"/>
                      <a:pt x="34" y="34"/>
                      <a:pt x="37" y="40"/>
                    </a:cubicBezTo>
                    <a:cubicBezTo>
                      <a:pt x="38" y="43"/>
                      <a:pt x="39" y="46"/>
                      <a:pt x="40" y="50"/>
                    </a:cubicBezTo>
                    <a:cubicBezTo>
                      <a:pt x="42" y="46"/>
                      <a:pt x="43" y="43"/>
                      <a:pt x="45" y="39"/>
                    </a:cubicBezTo>
                    <a:cubicBezTo>
                      <a:pt x="47" y="33"/>
                      <a:pt x="49" y="28"/>
                      <a:pt x="51" y="23"/>
                    </a:cubicBezTo>
                    <a:cubicBezTo>
                      <a:pt x="53" y="17"/>
                      <a:pt x="55" y="12"/>
                      <a:pt x="58" y="5"/>
                    </a:cubicBezTo>
                    <a:cubicBezTo>
                      <a:pt x="50" y="3"/>
                      <a:pt x="50" y="3"/>
                      <a:pt x="50" y="3"/>
                    </a:cubicBezTo>
                    <a:cubicBezTo>
                      <a:pt x="49" y="0"/>
                      <a:pt x="49" y="0"/>
                      <a:pt x="49" y="0"/>
                    </a:cubicBezTo>
                    <a:cubicBezTo>
                      <a:pt x="53" y="0"/>
                      <a:pt x="57" y="0"/>
                      <a:pt x="62" y="0"/>
                    </a:cubicBezTo>
                    <a:cubicBezTo>
                      <a:pt x="66" y="0"/>
                      <a:pt x="70" y="0"/>
                      <a:pt x="74" y="0"/>
                    </a:cubicBezTo>
                    <a:cubicBezTo>
                      <a:pt x="74" y="3"/>
                      <a:pt x="74" y="3"/>
                      <a:pt x="74" y="3"/>
                    </a:cubicBezTo>
                    <a:cubicBezTo>
                      <a:pt x="68" y="5"/>
                      <a:pt x="68" y="5"/>
                      <a:pt x="68" y="5"/>
                    </a:cubicBezTo>
                    <a:cubicBezTo>
                      <a:pt x="66" y="5"/>
                      <a:pt x="65" y="6"/>
                      <a:pt x="64" y="8"/>
                    </a:cubicBezTo>
                    <a:cubicBezTo>
                      <a:pt x="63" y="12"/>
                      <a:pt x="61" y="16"/>
                      <a:pt x="59" y="21"/>
                    </a:cubicBezTo>
                    <a:cubicBezTo>
                      <a:pt x="52" y="36"/>
                      <a:pt x="48" y="48"/>
                      <a:pt x="45" y="57"/>
                    </a:cubicBezTo>
                    <a:cubicBezTo>
                      <a:pt x="42" y="63"/>
                      <a:pt x="40" y="70"/>
                      <a:pt x="39" y="77"/>
                    </a:cubicBezTo>
                    <a:cubicBezTo>
                      <a:pt x="37" y="83"/>
                      <a:pt x="36" y="89"/>
                      <a:pt x="35" y="94"/>
                    </a:cubicBezTo>
                    <a:cubicBezTo>
                      <a:pt x="34" y="96"/>
                      <a:pt x="33" y="98"/>
                      <a:pt x="32" y="99"/>
                    </a:cubicBezTo>
                    <a:cubicBezTo>
                      <a:pt x="31" y="100"/>
                      <a:pt x="28" y="101"/>
                      <a:pt x="23" y="101"/>
                    </a:cubicBezTo>
                    <a:cubicBezTo>
                      <a:pt x="18" y="101"/>
                      <a:pt x="13" y="101"/>
                      <a:pt x="9" y="100"/>
                    </a:cubicBezTo>
                    <a:cubicBezTo>
                      <a:pt x="8" y="98"/>
                      <a:pt x="8" y="98"/>
                      <a:pt x="8" y="98"/>
                    </a:cubicBezTo>
                    <a:cubicBezTo>
                      <a:pt x="13" y="97"/>
                      <a:pt x="17" y="95"/>
                      <a:pt x="20" y="93"/>
                    </a:cubicBezTo>
                    <a:cubicBezTo>
                      <a:pt x="23" y="89"/>
                      <a:pt x="28" y="81"/>
                      <a:pt x="34" y="66"/>
                    </a:cubicBezTo>
                    <a:cubicBezTo>
                      <a:pt x="34" y="65"/>
                      <a:pt x="34" y="65"/>
                      <a:pt x="34" y="65"/>
                    </a:cubicBezTo>
                    <a:cubicBezTo>
                      <a:pt x="33" y="65"/>
                      <a:pt x="33" y="65"/>
                      <a:pt x="33" y="65"/>
                    </a:cubicBezTo>
                    <a:cubicBezTo>
                      <a:pt x="25" y="43"/>
                      <a:pt x="17" y="24"/>
                      <a:pt x="10" y="8"/>
                    </a:cubicBezTo>
                    <a:cubicBezTo>
                      <a:pt x="9" y="6"/>
                      <a:pt x="8" y="5"/>
                      <a:pt x="7"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2" name="î$ļíḓé"/>
              <p:cNvSpPr/>
              <p:nvPr>
                <p:custDataLst>
                  <p:tags r:id="rId81"/>
                </p:custDataLst>
              </p:nvPr>
            </p:nvSpPr>
            <p:spPr bwMode="auto">
              <a:xfrm>
                <a:off x="6962775" y="4333875"/>
                <a:ext cx="214313" cy="222250"/>
              </a:xfrm>
              <a:custGeom>
                <a:avLst/>
                <a:gdLst>
                  <a:gd name="T0" fmla="*/ 68 w 68"/>
                  <a:gd name="T1" fmla="*/ 34 h 70"/>
                  <a:gd name="T2" fmla="*/ 58 w 68"/>
                  <a:gd name="T3" fmla="*/ 60 h 70"/>
                  <a:gd name="T4" fmla="*/ 33 w 68"/>
                  <a:gd name="T5" fmla="*/ 70 h 70"/>
                  <a:gd name="T6" fmla="*/ 10 w 68"/>
                  <a:gd name="T7" fmla="*/ 61 h 70"/>
                  <a:gd name="T8" fmla="*/ 0 w 68"/>
                  <a:gd name="T9" fmla="*/ 36 h 70"/>
                  <a:gd name="T10" fmla="*/ 10 w 68"/>
                  <a:gd name="T11" fmla="*/ 10 h 70"/>
                  <a:gd name="T12" fmla="*/ 35 w 68"/>
                  <a:gd name="T13" fmla="*/ 0 h 70"/>
                  <a:gd name="T14" fmla="*/ 59 w 68"/>
                  <a:gd name="T15" fmla="*/ 10 h 70"/>
                  <a:gd name="T16" fmla="*/ 68 w 68"/>
                  <a:gd name="T17" fmla="*/ 34 h 70"/>
                  <a:gd name="T18" fmla="*/ 15 w 68"/>
                  <a:gd name="T19" fmla="*/ 34 h 70"/>
                  <a:gd name="T20" fmla="*/ 20 w 68"/>
                  <a:gd name="T21" fmla="*/ 56 h 70"/>
                  <a:gd name="T22" fmla="*/ 35 w 68"/>
                  <a:gd name="T23" fmla="*/ 64 h 70"/>
                  <a:gd name="T24" fmla="*/ 49 w 68"/>
                  <a:gd name="T25" fmla="*/ 57 h 70"/>
                  <a:gd name="T26" fmla="*/ 53 w 68"/>
                  <a:gd name="T27" fmla="*/ 35 h 70"/>
                  <a:gd name="T28" fmla="*/ 48 w 68"/>
                  <a:gd name="T29" fmla="*/ 14 h 70"/>
                  <a:gd name="T30" fmla="*/ 34 w 68"/>
                  <a:gd name="T31" fmla="*/ 6 h 70"/>
                  <a:gd name="T32" fmla="*/ 20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5" y="53"/>
                      <a:pt x="58" y="60"/>
                    </a:cubicBezTo>
                    <a:cubicBezTo>
                      <a:pt x="52" y="67"/>
                      <a:pt x="43" y="70"/>
                      <a:pt x="33" y="70"/>
                    </a:cubicBezTo>
                    <a:cubicBezTo>
                      <a:pt x="24" y="70"/>
                      <a:pt x="16" y="67"/>
                      <a:pt x="10" y="61"/>
                    </a:cubicBezTo>
                    <a:cubicBezTo>
                      <a:pt x="3" y="54"/>
                      <a:pt x="0" y="46"/>
                      <a:pt x="0" y="36"/>
                    </a:cubicBezTo>
                    <a:cubicBezTo>
                      <a:pt x="0" y="26"/>
                      <a:pt x="4" y="17"/>
                      <a:pt x="10" y="10"/>
                    </a:cubicBezTo>
                    <a:cubicBezTo>
                      <a:pt x="16" y="4"/>
                      <a:pt x="25" y="0"/>
                      <a:pt x="35" y="0"/>
                    </a:cubicBezTo>
                    <a:cubicBezTo>
                      <a:pt x="45" y="0"/>
                      <a:pt x="53" y="4"/>
                      <a:pt x="59" y="10"/>
                    </a:cubicBezTo>
                    <a:cubicBezTo>
                      <a:pt x="65" y="16"/>
                      <a:pt x="68" y="24"/>
                      <a:pt x="68" y="34"/>
                    </a:cubicBezTo>
                    <a:close/>
                    <a:moveTo>
                      <a:pt x="15" y="34"/>
                    </a:moveTo>
                    <a:cubicBezTo>
                      <a:pt x="15" y="43"/>
                      <a:pt x="17" y="51"/>
                      <a:pt x="20" y="56"/>
                    </a:cubicBezTo>
                    <a:cubicBezTo>
                      <a:pt x="23" y="62"/>
                      <a:pt x="28" y="64"/>
                      <a:pt x="35" y="64"/>
                    </a:cubicBezTo>
                    <a:cubicBezTo>
                      <a:pt x="41" y="64"/>
                      <a:pt x="45" y="62"/>
                      <a:pt x="49" y="57"/>
                    </a:cubicBezTo>
                    <a:cubicBezTo>
                      <a:pt x="52" y="52"/>
                      <a:pt x="53" y="45"/>
                      <a:pt x="53" y="35"/>
                    </a:cubicBezTo>
                    <a:cubicBezTo>
                      <a:pt x="53" y="26"/>
                      <a:pt x="52" y="19"/>
                      <a:pt x="48" y="14"/>
                    </a:cubicBezTo>
                    <a:cubicBezTo>
                      <a:pt x="45" y="9"/>
                      <a:pt x="40" y="6"/>
                      <a:pt x="34" y="6"/>
                    </a:cubicBezTo>
                    <a:cubicBezTo>
                      <a:pt x="28" y="6"/>
                      <a:pt x="23" y="8"/>
                      <a:pt x="20" y="13"/>
                    </a:cubicBezTo>
                    <a:cubicBezTo>
                      <a:pt x="17"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3" name="íş1îďè"/>
              <p:cNvSpPr/>
              <p:nvPr>
                <p:custDataLst>
                  <p:tags r:id="rId82"/>
                </p:custDataLst>
              </p:nvPr>
            </p:nvSpPr>
            <p:spPr bwMode="auto">
              <a:xfrm>
                <a:off x="7224713" y="4210050"/>
                <a:ext cx="180975" cy="339725"/>
              </a:xfrm>
              <a:custGeom>
                <a:avLst/>
                <a:gdLst>
                  <a:gd name="T0" fmla="*/ 24 w 57"/>
                  <a:gd name="T1" fmla="*/ 49 h 107"/>
                  <a:gd name="T2" fmla="*/ 24 w 57"/>
                  <a:gd name="T3" fmla="*/ 87 h 107"/>
                  <a:gd name="T4" fmla="*/ 24 w 57"/>
                  <a:gd name="T5" fmla="*/ 99 h 107"/>
                  <a:gd name="T6" fmla="*/ 26 w 57"/>
                  <a:gd name="T7" fmla="*/ 102 h 107"/>
                  <a:gd name="T8" fmla="*/ 35 w 57"/>
                  <a:gd name="T9" fmla="*/ 104 h 107"/>
                  <a:gd name="T10" fmla="*/ 35 w 57"/>
                  <a:gd name="T11" fmla="*/ 107 h 107"/>
                  <a:gd name="T12" fmla="*/ 17 w 57"/>
                  <a:gd name="T13" fmla="*/ 107 h 107"/>
                  <a:gd name="T14" fmla="*/ 1 w 57"/>
                  <a:gd name="T15" fmla="*/ 107 h 107"/>
                  <a:gd name="T16" fmla="*/ 0 w 57"/>
                  <a:gd name="T17" fmla="*/ 104 h 107"/>
                  <a:gd name="T18" fmla="*/ 8 w 57"/>
                  <a:gd name="T19" fmla="*/ 102 h 107"/>
                  <a:gd name="T20" fmla="*/ 11 w 57"/>
                  <a:gd name="T21" fmla="*/ 100 h 107"/>
                  <a:gd name="T22" fmla="*/ 11 w 57"/>
                  <a:gd name="T23" fmla="*/ 90 h 107"/>
                  <a:gd name="T24" fmla="*/ 11 w 57"/>
                  <a:gd name="T25" fmla="*/ 49 h 107"/>
                  <a:gd name="T26" fmla="*/ 1 w 57"/>
                  <a:gd name="T27" fmla="*/ 46 h 107"/>
                  <a:gd name="T28" fmla="*/ 0 w 57"/>
                  <a:gd name="T29" fmla="*/ 43 h 107"/>
                  <a:gd name="T30" fmla="*/ 11 w 57"/>
                  <a:gd name="T31" fmla="*/ 42 h 107"/>
                  <a:gd name="T32" fmla="*/ 11 w 57"/>
                  <a:gd name="T33" fmla="*/ 42 h 107"/>
                  <a:gd name="T34" fmla="*/ 19 w 57"/>
                  <a:gd name="T35" fmla="*/ 11 h 107"/>
                  <a:gd name="T36" fmla="*/ 43 w 57"/>
                  <a:gd name="T37" fmla="*/ 0 h 107"/>
                  <a:gd name="T38" fmla="*/ 57 w 57"/>
                  <a:gd name="T39" fmla="*/ 2 h 107"/>
                  <a:gd name="T40" fmla="*/ 53 w 57"/>
                  <a:gd name="T41" fmla="*/ 20 h 107"/>
                  <a:gd name="T42" fmla="*/ 50 w 57"/>
                  <a:gd name="T43" fmla="*/ 20 h 107"/>
                  <a:gd name="T44" fmla="*/ 45 w 57"/>
                  <a:gd name="T45" fmla="*/ 6 h 107"/>
                  <a:gd name="T46" fmla="*/ 41 w 57"/>
                  <a:gd name="T47" fmla="*/ 6 h 107"/>
                  <a:gd name="T48" fmla="*/ 28 w 57"/>
                  <a:gd name="T49" fmla="*/ 13 h 107"/>
                  <a:gd name="T50" fmla="*/ 24 w 57"/>
                  <a:gd name="T51" fmla="*/ 40 h 107"/>
                  <a:gd name="T52" fmla="*/ 24 w 57"/>
                  <a:gd name="T53" fmla="*/ 42 h 107"/>
                  <a:gd name="T54" fmla="*/ 42 w 57"/>
                  <a:gd name="T55" fmla="*/ 42 h 107"/>
                  <a:gd name="T56" fmla="*/ 42 w 57"/>
                  <a:gd name="T57" fmla="*/ 49 h 107"/>
                  <a:gd name="T58" fmla="*/ 24 w 57"/>
                  <a:gd name="T59"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107">
                    <a:moveTo>
                      <a:pt x="24" y="49"/>
                    </a:moveTo>
                    <a:cubicBezTo>
                      <a:pt x="24" y="87"/>
                      <a:pt x="24" y="87"/>
                      <a:pt x="24" y="87"/>
                    </a:cubicBezTo>
                    <a:cubicBezTo>
                      <a:pt x="24" y="92"/>
                      <a:pt x="24" y="96"/>
                      <a:pt x="24" y="99"/>
                    </a:cubicBezTo>
                    <a:cubicBezTo>
                      <a:pt x="24" y="100"/>
                      <a:pt x="25" y="101"/>
                      <a:pt x="26" y="102"/>
                    </a:cubicBezTo>
                    <a:cubicBezTo>
                      <a:pt x="35" y="104"/>
                      <a:pt x="35" y="104"/>
                      <a:pt x="35" y="104"/>
                    </a:cubicBezTo>
                    <a:cubicBezTo>
                      <a:pt x="35" y="107"/>
                      <a:pt x="35" y="107"/>
                      <a:pt x="35" y="107"/>
                    </a:cubicBezTo>
                    <a:cubicBezTo>
                      <a:pt x="28" y="107"/>
                      <a:pt x="22" y="107"/>
                      <a:pt x="17" y="107"/>
                    </a:cubicBezTo>
                    <a:cubicBezTo>
                      <a:pt x="13" y="107"/>
                      <a:pt x="7" y="107"/>
                      <a:pt x="1" y="107"/>
                    </a:cubicBezTo>
                    <a:cubicBezTo>
                      <a:pt x="0" y="104"/>
                      <a:pt x="0" y="104"/>
                      <a:pt x="0" y="104"/>
                    </a:cubicBezTo>
                    <a:cubicBezTo>
                      <a:pt x="8" y="102"/>
                      <a:pt x="8" y="102"/>
                      <a:pt x="8" y="102"/>
                    </a:cubicBezTo>
                    <a:cubicBezTo>
                      <a:pt x="10" y="102"/>
                      <a:pt x="10" y="101"/>
                      <a:pt x="11" y="100"/>
                    </a:cubicBezTo>
                    <a:cubicBezTo>
                      <a:pt x="11" y="97"/>
                      <a:pt x="11" y="94"/>
                      <a:pt x="11" y="90"/>
                    </a:cubicBezTo>
                    <a:cubicBezTo>
                      <a:pt x="11" y="49"/>
                      <a:pt x="11" y="49"/>
                      <a:pt x="11" y="49"/>
                    </a:cubicBezTo>
                    <a:cubicBezTo>
                      <a:pt x="1" y="46"/>
                      <a:pt x="1" y="46"/>
                      <a:pt x="1" y="46"/>
                    </a:cubicBezTo>
                    <a:cubicBezTo>
                      <a:pt x="0" y="43"/>
                      <a:pt x="0" y="43"/>
                      <a:pt x="0" y="43"/>
                    </a:cubicBezTo>
                    <a:cubicBezTo>
                      <a:pt x="11" y="42"/>
                      <a:pt x="11" y="42"/>
                      <a:pt x="11" y="42"/>
                    </a:cubicBezTo>
                    <a:cubicBezTo>
                      <a:pt x="11" y="42"/>
                      <a:pt x="11" y="42"/>
                      <a:pt x="11" y="42"/>
                    </a:cubicBezTo>
                    <a:cubicBezTo>
                      <a:pt x="11" y="29"/>
                      <a:pt x="14" y="18"/>
                      <a:pt x="19" y="11"/>
                    </a:cubicBezTo>
                    <a:cubicBezTo>
                      <a:pt x="25" y="4"/>
                      <a:pt x="33" y="0"/>
                      <a:pt x="43" y="0"/>
                    </a:cubicBezTo>
                    <a:cubicBezTo>
                      <a:pt x="48" y="0"/>
                      <a:pt x="52" y="0"/>
                      <a:pt x="57" y="2"/>
                    </a:cubicBezTo>
                    <a:cubicBezTo>
                      <a:pt x="55" y="7"/>
                      <a:pt x="54" y="13"/>
                      <a:pt x="53" y="20"/>
                    </a:cubicBezTo>
                    <a:cubicBezTo>
                      <a:pt x="50" y="20"/>
                      <a:pt x="50" y="20"/>
                      <a:pt x="50" y="20"/>
                    </a:cubicBezTo>
                    <a:cubicBezTo>
                      <a:pt x="45" y="6"/>
                      <a:pt x="45" y="6"/>
                      <a:pt x="45" y="6"/>
                    </a:cubicBezTo>
                    <a:cubicBezTo>
                      <a:pt x="44" y="6"/>
                      <a:pt x="43" y="6"/>
                      <a:pt x="41" y="6"/>
                    </a:cubicBezTo>
                    <a:cubicBezTo>
                      <a:pt x="35" y="6"/>
                      <a:pt x="31" y="8"/>
                      <a:pt x="28" y="13"/>
                    </a:cubicBezTo>
                    <a:cubicBezTo>
                      <a:pt x="25" y="18"/>
                      <a:pt x="24" y="27"/>
                      <a:pt x="24" y="40"/>
                    </a:cubicBezTo>
                    <a:cubicBezTo>
                      <a:pt x="24" y="42"/>
                      <a:pt x="24" y="42"/>
                      <a:pt x="24" y="42"/>
                    </a:cubicBezTo>
                    <a:cubicBezTo>
                      <a:pt x="42" y="42"/>
                      <a:pt x="42" y="42"/>
                      <a:pt x="42" y="42"/>
                    </a:cubicBezTo>
                    <a:cubicBezTo>
                      <a:pt x="42" y="49"/>
                      <a:pt x="42" y="49"/>
                      <a:pt x="42" y="49"/>
                    </a:cubicBezTo>
                    <a:lnTo>
                      <a:pt x="2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4" name="iS1iḍê"/>
              <p:cNvSpPr/>
              <p:nvPr>
                <p:custDataLst>
                  <p:tags r:id="rId83"/>
                </p:custDataLst>
              </p:nvPr>
            </p:nvSpPr>
            <p:spPr bwMode="auto">
              <a:xfrm>
                <a:off x="7542213" y="4229100"/>
                <a:ext cx="206375" cy="327025"/>
              </a:xfrm>
              <a:custGeom>
                <a:avLst/>
                <a:gdLst>
                  <a:gd name="T0" fmla="*/ 50 w 65"/>
                  <a:gd name="T1" fmla="*/ 8 h 103"/>
                  <a:gd name="T2" fmla="*/ 36 w 65"/>
                  <a:gd name="T3" fmla="*/ 5 h 103"/>
                  <a:gd name="T4" fmla="*/ 21 w 65"/>
                  <a:gd name="T5" fmla="*/ 10 h 103"/>
                  <a:gd name="T6" fmla="*/ 15 w 65"/>
                  <a:gd name="T7" fmla="*/ 23 h 103"/>
                  <a:gd name="T8" fmla="*/ 17 w 65"/>
                  <a:gd name="T9" fmla="*/ 31 h 103"/>
                  <a:gd name="T10" fmla="*/ 22 w 65"/>
                  <a:gd name="T11" fmla="*/ 37 h 103"/>
                  <a:gd name="T12" fmla="*/ 30 w 65"/>
                  <a:gd name="T13" fmla="*/ 42 h 103"/>
                  <a:gd name="T14" fmla="*/ 39 w 65"/>
                  <a:gd name="T15" fmla="*/ 46 h 103"/>
                  <a:gd name="T16" fmla="*/ 48 w 65"/>
                  <a:gd name="T17" fmla="*/ 50 h 103"/>
                  <a:gd name="T18" fmla="*/ 57 w 65"/>
                  <a:gd name="T19" fmla="*/ 56 h 103"/>
                  <a:gd name="T20" fmla="*/ 62 w 65"/>
                  <a:gd name="T21" fmla="*/ 63 h 103"/>
                  <a:gd name="T22" fmla="*/ 65 w 65"/>
                  <a:gd name="T23" fmla="*/ 74 h 103"/>
                  <a:gd name="T24" fmla="*/ 54 w 65"/>
                  <a:gd name="T25" fmla="*/ 95 h 103"/>
                  <a:gd name="T26" fmla="*/ 25 w 65"/>
                  <a:gd name="T27" fmla="*/ 103 h 103"/>
                  <a:gd name="T28" fmla="*/ 0 w 65"/>
                  <a:gd name="T29" fmla="*/ 99 h 103"/>
                  <a:gd name="T30" fmla="*/ 0 w 65"/>
                  <a:gd name="T31" fmla="*/ 99 h 103"/>
                  <a:gd name="T32" fmla="*/ 3 w 65"/>
                  <a:gd name="T33" fmla="*/ 74 h 103"/>
                  <a:gd name="T34" fmla="*/ 6 w 65"/>
                  <a:gd name="T35" fmla="*/ 74 h 103"/>
                  <a:gd name="T36" fmla="*/ 11 w 65"/>
                  <a:gd name="T37" fmla="*/ 94 h 103"/>
                  <a:gd name="T38" fmla="*/ 27 w 65"/>
                  <a:gd name="T39" fmla="*/ 97 h 103"/>
                  <a:gd name="T40" fmla="*/ 43 w 65"/>
                  <a:gd name="T41" fmla="*/ 92 h 103"/>
                  <a:gd name="T42" fmla="*/ 49 w 65"/>
                  <a:gd name="T43" fmla="*/ 79 h 103"/>
                  <a:gd name="T44" fmla="*/ 47 w 65"/>
                  <a:gd name="T45" fmla="*/ 71 h 103"/>
                  <a:gd name="T46" fmla="*/ 42 w 65"/>
                  <a:gd name="T47" fmla="*/ 65 h 103"/>
                  <a:gd name="T48" fmla="*/ 35 w 65"/>
                  <a:gd name="T49" fmla="*/ 61 h 103"/>
                  <a:gd name="T50" fmla="*/ 26 w 65"/>
                  <a:gd name="T51" fmla="*/ 56 h 103"/>
                  <a:gd name="T52" fmla="*/ 17 w 65"/>
                  <a:gd name="T53" fmla="*/ 52 h 103"/>
                  <a:gd name="T54" fmla="*/ 8 w 65"/>
                  <a:gd name="T55" fmla="*/ 46 h 103"/>
                  <a:gd name="T56" fmla="*/ 2 w 65"/>
                  <a:gd name="T57" fmla="*/ 38 h 103"/>
                  <a:gd name="T58" fmla="*/ 0 w 65"/>
                  <a:gd name="T59" fmla="*/ 27 h 103"/>
                  <a:gd name="T60" fmla="*/ 10 w 65"/>
                  <a:gd name="T61" fmla="*/ 7 h 103"/>
                  <a:gd name="T62" fmla="*/ 37 w 65"/>
                  <a:gd name="T63" fmla="*/ 0 h 103"/>
                  <a:gd name="T64" fmla="*/ 61 w 65"/>
                  <a:gd name="T65" fmla="*/ 2 h 103"/>
                  <a:gd name="T66" fmla="*/ 61 w 65"/>
                  <a:gd name="T67" fmla="*/ 3 h 103"/>
                  <a:gd name="T68" fmla="*/ 57 w 65"/>
                  <a:gd name="T69" fmla="*/ 25 h 103"/>
                  <a:gd name="T70" fmla="*/ 54 w 65"/>
                  <a:gd name="T71" fmla="*/ 26 h 103"/>
                  <a:gd name="T72" fmla="*/ 50 w 65"/>
                  <a:gd name="T73"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103">
                    <a:moveTo>
                      <a:pt x="50" y="8"/>
                    </a:moveTo>
                    <a:cubicBezTo>
                      <a:pt x="45" y="6"/>
                      <a:pt x="40" y="5"/>
                      <a:pt x="36" y="5"/>
                    </a:cubicBezTo>
                    <a:cubicBezTo>
                      <a:pt x="30" y="5"/>
                      <a:pt x="25" y="7"/>
                      <a:pt x="21" y="10"/>
                    </a:cubicBezTo>
                    <a:cubicBezTo>
                      <a:pt x="17" y="13"/>
                      <a:pt x="15" y="17"/>
                      <a:pt x="15" y="23"/>
                    </a:cubicBezTo>
                    <a:cubicBezTo>
                      <a:pt x="15" y="26"/>
                      <a:pt x="16" y="28"/>
                      <a:pt x="17" y="31"/>
                    </a:cubicBezTo>
                    <a:cubicBezTo>
                      <a:pt x="19" y="33"/>
                      <a:pt x="20" y="35"/>
                      <a:pt x="22" y="37"/>
                    </a:cubicBezTo>
                    <a:cubicBezTo>
                      <a:pt x="25" y="39"/>
                      <a:pt x="27" y="40"/>
                      <a:pt x="30" y="42"/>
                    </a:cubicBezTo>
                    <a:cubicBezTo>
                      <a:pt x="33" y="43"/>
                      <a:pt x="36" y="44"/>
                      <a:pt x="39" y="46"/>
                    </a:cubicBezTo>
                    <a:cubicBezTo>
                      <a:pt x="42" y="47"/>
                      <a:pt x="45" y="49"/>
                      <a:pt x="48" y="50"/>
                    </a:cubicBezTo>
                    <a:cubicBezTo>
                      <a:pt x="51" y="52"/>
                      <a:pt x="54" y="54"/>
                      <a:pt x="57" y="56"/>
                    </a:cubicBezTo>
                    <a:cubicBezTo>
                      <a:pt x="59" y="58"/>
                      <a:pt x="61" y="60"/>
                      <a:pt x="62" y="63"/>
                    </a:cubicBezTo>
                    <a:cubicBezTo>
                      <a:pt x="64" y="66"/>
                      <a:pt x="65" y="70"/>
                      <a:pt x="65" y="74"/>
                    </a:cubicBezTo>
                    <a:cubicBezTo>
                      <a:pt x="65" y="83"/>
                      <a:pt x="61" y="90"/>
                      <a:pt x="54" y="95"/>
                    </a:cubicBezTo>
                    <a:cubicBezTo>
                      <a:pt x="46" y="100"/>
                      <a:pt x="37" y="103"/>
                      <a:pt x="25" y="103"/>
                    </a:cubicBezTo>
                    <a:cubicBezTo>
                      <a:pt x="18" y="103"/>
                      <a:pt x="9" y="102"/>
                      <a:pt x="0" y="99"/>
                    </a:cubicBezTo>
                    <a:cubicBezTo>
                      <a:pt x="0" y="99"/>
                      <a:pt x="0" y="99"/>
                      <a:pt x="0" y="99"/>
                    </a:cubicBezTo>
                    <a:cubicBezTo>
                      <a:pt x="3" y="74"/>
                      <a:pt x="3" y="74"/>
                      <a:pt x="3" y="74"/>
                    </a:cubicBezTo>
                    <a:cubicBezTo>
                      <a:pt x="6" y="74"/>
                      <a:pt x="6" y="74"/>
                      <a:pt x="6" y="74"/>
                    </a:cubicBezTo>
                    <a:cubicBezTo>
                      <a:pt x="11" y="94"/>
                      <a:pt x="11" y="94"/>
                      <a:pt x="11" y="94"/>
                    </a:cubicBezTo>
                    <a:cubicBezTo>
                      <a:pt x="16" y="96"/>
                      <a:pt x="21" y="97"/>
                      <a:pt x="27" y="97"/>
                    </a:cubicBezTo>
                    <a:cubicBezTo>
                      <a:pt x="34" y="97"/>
                      <a:pt x="39" y="95"/>
                      <a:pt x="43" y="92"/>
                    </a:cubicBezTo>
                    <a:cubicBezTo>
                      <a:pt x="47" y="89"/>
                      <a:pt x="49" y="85"/>
                      <a:pt x="49" y="79"/>
                    </a:cubicBezTo>
                    <a:cubicBezTo>
                      <a:pt x="49" y="76"/>
                      <a:pt x="49" y="73"/>
                      <a:pt x="47" y="71"/>
                    </a:cubicBezTo>
                    <a:cubicBezTo>
                      <a:pt x="46" y="69"/>
                      <a:pt x="44" y="67"/>
                      <a:pt x="42" y="65"/>
                    </a:cubicBezTo>
                    <a:cubicBezTo>
                      <a:pt x="40" y="63"/>
                      <a:pt x="37" y="62"/>
                      <a:pt x="35" y="61"/>
                    </a:cubicBezTo>
                    <a:cubicBezTo>
                      <a:pt x="32" y="59"/>
                      <a:pt x="29" y="58"/>
                      <a:pt x="26" y="56"/>
                    </a:cubicBezTo>
                    <a:cubicBezTo>
                      <a:pt x="23" y="55"/>
                      <a:pt x="20" y="54"/>
                      <a:pt x="17" y="52"/>
                    </a:cubicBezTo>
                    <a:cubicBezTo>
                      <a:pt x="13" y="50"/>
                      <a:pt x="11" y="48"/>
                      <a:pt x="8" y="46"/>
                    </a:cubicBezTo>
                    <a:cubicBezTo>
                      <a:pt x="6" y="44"/>
                      <a:pt x="3" y="41"/>
                      <a:pt x="2" y="38"/>
                    </a:cubicBezTo>
                    <a:cubicBezTo>
                      <a:pt x="0" y="35"/>
                      <a:pt x="0" y="31"/>
                      <a:pt x="0" y="27"/>
                    </a:cubicBezTo>
                    <a:cubicBezTo>
                      <a:pt x="0" y="18"/>
                      <a:pt x="3" y="12"/>
                      <a:pt x="10" y="7"/>
                    </a:cubicBezTo>
                    <a:cubicBezTo>
                      <a:pt x="18" y="2"/>
                      <a:pt x="27" y="0"/>
                      <a:pt x="37" y="0"/>
                    </a:cubicBezTo>
                    <a:cubicBezTo>
                      <a:pt x="45" y="0"/>
                      <a:pt x="52" y="1"/>
                      <a:pt x="61" y="2"/>
                    </a:cubicBezTo>
                    <a:cubicBezTo>
                      <a:pt x="61" y="3"/>
                      <a:pt x="61" y="3"/>
                      <a:pt x="61" y="3"/>
                    </a:cubicBezTo>
                    <a:cubicBezTo>
                      <a:pt x="57" y="25"/>
                      <a:pt x="57" y="25"/>
                      <a:pt x="57" y="25"/>
                    </a:cubicBezTo>
                    <a:cubicBezTo>
                      <a:pt x="54" y="26"/>
                      <a:pt x="54" y="26"/>
                      <a:pt x="54" y="26"/>
                    </a:cubicBezTo>
                    <a:lnTo>
                      <a:pt x="5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5" name="íṣľíḓé"/>
              <p:cNvSpPr/>
              <p:nvPr>
                <p:custDataLst>
                  <p:tags r:id="rId84"/>
                </p:custDataLst>
              </p:nvPr>
            </p:nvSpPr>
            <p:spPr bwMode="auto">
              <a:xfrm>
                <a:off x="7793038" y="4333875"/>
                <a:ext cx="179388" cy="222250"/>
              </a:xfrm>
              <a:custGeom>
                <a:avLst/>
                <a:gdLst>
                  <a:gd name="T0" fmla="*/ 57 w 57"/>
                  <a:gd name="T1" fmla="*/ 63 h 70"/>
                  <a:gd name="T2" fmla="*/ 46 w 57"/>
                  <a:gd name="T3" fmla="*/ 68 h 70"/>
                  <a:gd name="T4" fmla="*/ 33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2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3" y="70"/>
                    </a:cubicBezTo>
                    <a:cubicBezTo>
                      <a:pt x="23" y="70"/>
                      <a:pt x="15" y="67"/>
                      <a:pt x="9" y="61"/>
                    </a:cubicBezTo>
                    <a:cubicBezTo>
                      <a:pt x="3" y="55"/>
                      <a:pt x="0" y="47"/>
                      <a:pt x="0" y="37"/>
                    </a:cubicBezTo>
                    <a:cubicBezTo>
                      <a:pt x="0" y="26"/>
                      <a:pt x="3" y="17"/>
                      <a:pt x="10" y="11"/>
                    </a:cubicBezTo>
                    <a:cubicBezTo>
                      <a:pt x="17" y="4"/>
                      <a:pt x="26" y="0"/>
                      <a:pt x="37" y="0"/>
                    </a:cubicBezTo>
                    <a:cubicBezTo>
                      <a:pt x="44" y="0"/>
                      <a:pt x="50"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2"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6" name="î$ḷïḑè"/>
              <p:cNvSpPr/>
              <p:nvPr>
                <p:custDataLst>
                  <p:tags r:id="rId85"/>
                </p:custDataLst>
              </p:nvPr>
            </p:nvSpPr>
            <p:spPr bwMode="auto">
              <a:xfrm>
                <a:off x="8016875" y="4229100"/>
                <a:ext cx="107950" cy="320675"/>
              </a:xfrm>
              <a:custGeom>
                <a:avLst/>
                <a:gdLst>
                  <a:gd name="T0" fmla="*/ 0 w 34"/>
                  <a:gd name="T1" fmla="*/ 38 h 101"/>
                  <a:gd name="T2" fmla="*/ 23 w 34"/>
                  <a:gd name="T3" fmla="*/ 33 h 101"/>
                  <a:gd name="T4" fmla="*/ 24 w 34"/>
                  <a:gd name="T5" fmla="*/ 34 h 101"/>
                  <a:gd name="T6" fmla="*/ 24 w 34"/>
                  <a:gd name="T7" fmla="*/ 54 h 101"/>
                  <a:gd name="T8" fmla="*/ 24 w 34"/>
                  <a:gd name="T9" fmla="*/ 82 h 101"/>
                  <a:gd name="T10" fmla="*/ 24 w 34"/>
                  <a:gd name="T11" fmla="*/ 93 h 101"/>
                  <a:gd name="T12" fmla="*/ 26 w 34"/>
                  <a:gd name="T13" fmla="*/ 96 h 101"/>
                  <a:gd name="T14" fmla="*/ 34 w 34"/>
                  <a:gd name="T15" fmla="*/ 98 h 101"/>
                  <a:gd name="T16" fmla="*/ 34 w 34"/>
                  <a:gd name="T17" fmla="*/ 101 h 101"/>
                  <a:gd name="T18" fmla="*/ 17 w 34"/>
                  <a:gd name="T19" fmla="*/ 101 h 101"/>
                  <a:gd name="T20" fmla="*/ 1 w 34"/>
                  <a:gd name="T21" fmla="*/ 101 h 101"/>
                  <a:gd name="T22" fmla="*/ 0 w 34"/>
                  <a:gd name="T23" fmla="*/ 98 h 101"/>
                  <a:gd name="T24" fmla="*/ 9 w 34"/>
                  <a:gd name="T25" fmla="*/ 96 h 101"/>
                  <a:gd name="T26" fmla="*/ 10 w 34"/>
                  <a:gd name="T27" fmla="*/ 94 h 101"/>
                  <a:gd name="T28" fmla="*/ 10 w 34"/>
                  <a:gd name="T29" fmla="*/ 84 h 101"/>
                  <a:gd name="T30" fmla="*/ 10 w 34"/>
                  <a:gd name="T31" fmla="*/ 61 h 101"/>
                  <a:gd name="T32" fmla="*/ 10 w 34"/>
                  <a:gd name="T33" fmla="*/ 43 h 101"/>
                  <a:gd name="T34" fmla="*/ 1 w 34"/>
                  <a:gd name="T35" fmla="*/ 41 h 101"/>
                  <a:gd name="T36" fmla="*/ 0 w 34"/>
                  <a:gd name="T37" fmla="*/ 38 h 101"/>
                  <a:gd name="T38" fmla="*/ 24 w 34"/>
                  <a:gd name="T39" fmla="*/ 8 h 101"/>
                  <a:gd name="T40" fmla="*/ 22 w 34"/>
                  <a:gd name="T41" fmla="*/ 14 h 101"/>
                  <a:gd name="T42" fmla="*/ 16 w 34"/>
                  <a:gd name="T43" fmla="*/ 17 h 101"/>
                  <a:gd name="T44" fmla="*/ 10 w 34"/>
                  <a:gd name="T45" fmla="*/ 15 h 101"/>
                  <a:gd name="T46" fmla="*/ 8 w 34"/>
                  <a:gd name="T47" fmla="*/ 9 h 101"/>
                  <a:gd name="T48" fmla="*/ 10 w 34"/>
                  <a:gd name="T49" fmla="*/ 3 h 101"/>
                  <a:gd name="T50" fmla="*/ 16 w 34"/>
                  <a:gd name="T51" fmla="*/ 0 h 101"/>
                  <a:gd name="T52" fmla="*/ 22 w 34"/>
                  <a:gd name="T53" fmla="*/ 3 h 101"/>
                  <a:gd name="T54" fmla="*/ 24 w 34"/>
                  <a:gd name="T55"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01">
                    <a:moveTo>
                      <a:pt x="0" y="38"/>
                    </a:moveTo>
                    <a:cubicBezTo>
                      <a:pt x="9" y="37"/>
                      <a:pt x="16" y="35"/>
                      <a:pt x="23" y="33"/>
                    </a:cubicBezTo>
                    <a:cubicBezTo>
                      <a:pt x="24" y="34"/>
                      <a:pt x="24" y="34"/>
                      <a:pt x="24" y="34"/>
                    </a:cubicBezTo>
                    <a:cubicBezTo>
                      <a:pt x="24" y="40"/>
                      <a:pt x="24" y="47"/>
                      <a:pt x="24" y="54"/>
                    </a:cubicBezTo>
                    <a:cubicBezTo>
                      <a:pt x="24" y="82"/>
                      <a:pt x="24" y="82"/>
                      <a:pt x="24" y="82"/>
                    </a:cubicBezTo>
                    <a:cubicBezTo>
                      <a:pt x="24" y="87"/>
                      <a:pt x="24" y="91"/>
                      <a:pt x="24" y="93"/>
                    </a:cubicBezTo>
                    <a:cubicBezTo>
                      <a:pt x="24" y="95"/>
                      <a:pt x="24" y="95"/>
                      <a:pt x="26" y="96"/>
                    </a:cubicBezTo>
                    <a:cubicBezTo>
                      <a:pt x="34" y="98"/>
                      <a:pt x="34" y="98"/>
                      <a:pt x="34" y="98"/>
                    </a:cubicBezTo>
                    <a:cubicBezTo>
                      <a:pt x="34" y="101"/>
                      <a:pt x="34" y="101"/>
                      <a:pt x="34" y="101"/>
                    </a:cubicBezTo>
                    <a:cubicBezTo>
                      <a:pt x="27" y="101"/>
                      <a:pt x="22" y="101"/>
                      <a:pt x="17" y="101"/>
                    </a:cubicBezTo>
                    <a:cubicBezTo>
                      <a:pt x="12" y="101"/>
                      <a:pt x="7" y="101"/>
                      <a:pt x="1" y="101"/>
                    </a:cubicBezTo>
                    <a:cubicBezTo>
                      <a:pt x="0" y="98"/>
                      <a:pt x="0" y="98"/>
                      <a:pt x="0" y="98"/>
                    </a:cubicBezTo>
                    <a:cubicBezTo>
                      <a:pt x="9" y="96"/>
                      <a:pt x="9" y="96"/>
                      <a:pt x="9" y="96"/>
                    </a:cubicBezTo>
                    <a:cubicBezTo>
                      <a:pt x="10" y="95"/>
                      <a:pt x="10" y="95"/>
                      <a:pt x="10" y="94"/>
                    </a:cubicBezTo>
                    <a:cubicBezTo>
                      <a:pt x="10" y="92"/>
                      <a:pt x="10" y="89"/>
                      <a:pt x="10" y="84"/>
                    </a:cubicBezTo>
                    <a:cubicBezTo>
                      <a:pt x="10" y="61"/>
                      <a:pt x="10" y="61"/>
                      <a:pt x="10" y="61"/>
                    </a:cubicBezTo>
                    <a:cubicBezTo>
                      <a:pt x="10" y="54"/>
                      <a:pt x="10" y="49"/>
                      <a:pt x="10" y="43"/>
                    </a:cubicBezTo>
                    <a:cubicBezTo>
                      <a:pt x="1" y="41"/>
                      <a:pt x="1" y="41"/>
                      <a:pt x="1" y="41"/>
                    </a:cubicBezTo>
                    <a:lnTo>
                      <a:pt x="0" y="38"/>
                    </a:lnTo>
                    <a:close/>
                    <a:moveTo>
                      <a:pt x="24" y="8"/>
                    </a:moveTo>
                    <a:cubicBezTo>
                      <a:pt x="24" y="11"/>
                      <a:pt x="24" y="13"/>
                      <a:pt x="22" y="14"/>
                    </a:cubicBezTo>
                    <a:cubicBezTo>
                      <a:pt x="20" y="16"/>
                      <a:pt x="18" y="17"/>
                      <a:pt x="16" y="17"/>
                    </a:cubicBezTo>
                    <a:cubicBezTo>
                      <a:pt x="14" y="17"/>
                      <a:pt x="12" y="16"/>
                      <a:pt x="10" y="15"/>
                    </a:cubicBezTo>
                    <a:cubicBezTo>
                      <a:pt x="9" y="13"/>
                      <a:pt x="8" y="11"/>
                      <a:pt x="8" y="9"/>
                    </a:cubicBezTo>
                    <a:cubicBezTo>
                      <a:pt x="8" y="6"/>
                      <a:pt x="9" y="4"/>
                      <a:pt x="10" y="3"/>
                    </a:cubicBezTo>
                    <a:cubicBezTo>
                      <a:pt x="12" y="1"/>
                      <a:pt x="14" y="0"/>
                      <a:pt x="16" y="0"/>
                    </a:cubicBezTo>
                    <a:cubicBezTo>
                      <a:pt x="19" y="0"/>
                      <a:pt x="21" y="1"/>
                      <a:pt x="22" y="3"/>
                    </a:cubicBezTo>
                    <a:cubicBezTo>
                      <a:pt x="24" y="4"/>
                      <a:pt x="24" y="6"/>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7" name="iSľíḍè"/>
              <p:cNvSpPr/>
              <p:nvPr>
                <p:custDataLst>
                  <p:tags r:id="rId86"/>
                </p:custDataLst>
              </p:nvPr>
            </p:nvSpPr>
            <p:spPr bwMode="auto">
              <a:xfrm>
                <a:off x="8172450" y="4333875"/>
                <a:ext cx="187325" cy="222250"/>
              </a:xfrm>
              <a:custGeom>
                <a:avLst/>
                <a:gdLst>
                  <a:gd name="T0" fmla="*/ 59 w 59"/>
                  <a:gd name="T1" fmla="*/ 63 h 70"/>
                  <a:gd name="T2" fmla="*/ 47 w 59"/>
                  <a:gd name="T3" fmla="*/ 68 h 70"/>
                  <a:gd name="T4" fmla="*/ 35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2 w 59"/>
                  <a:gd name="T23" fmla="*/ 55 h 70"/>
                  <a:gd name="T24" fmla="*/ 44 w 59"/>
                  <a:gd name="T25" fmla="*/ 61 h 70"/>
                  <a:gd name="T26" fmla="*/ 59 w 59"/>
                  <a:gd name="T27" fmla="*/ 60 h 70"/>
                  <a:gd name="T28" fmla="*/ 59 w 59"/>
                  <a:gd name="T29" fmla="*/ 63 h 70"/>
                  <a:gd name="T30" fmla="*/ 45 w 59"/>
                  <a:gd name="T31" fmla="*/ 27 h 70"/>
                  <a:gd name="T32" fmla="*/ 45 w 59"/>
                  <a:gd name="T33" fmla="*/ 25 h 70"/>
                  <a:gd name="T34" fmla="*/ 42 w 59"/>
                  <a:gd name="T35" fmla="*/ 10 h 70"/>
                  <a:gd name="T36" fmla="*/ 32 w 59"/>
                  <a:gd name="T37" fmla="*/ 6 h 70"/>
                  <a:gd name="T38" fmla="*/ 20 w 59"/>
                  <a:gd name="T39" fmla="*/ 12 h 70"/>
                  <a:gd name="T40" fmla="*/ 15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7" y="68"/>
                    </a:cubicBezTo>
                    <a:cubicBezTo>
                      <a:pt x="42" y="69"/>
                      <a:pt x="38" y="70"/>
                      <a:pt x="35" y="70"/>
                    </a:cubicBezTo>
                    <a:cubicBezTo>
                      <a:pt x="24" y="70"/>
                      <a:pt x="16" y="67"/>
                      <a:pt x="9" y="61"/>
                    </a:cubicBezTo>
                    <a:cubicBezTo>
                      <a:pt x="3" y="55"/>
                      <a:pt x="0" y="47"/>
                      <a:pt x="0" y="36"/>
                    </a:cubicBezTo>
                    <a:cubicBezTo>
                      <a:pt x="0" y="26"/>
                      <a:pt x="3" y="17"/>
                      <a:pt x="9" y="10"/>
                    </a:cubicBezTo>
                    <a:cubicBezTo>
                      <a:pt x="15" y="4"/>
                      <a:pt x="23" y="0"/>
                      <a:pt x="33" y="0"/>
                    </a:cubicBezTo>
                    <a:cubicBezTo>
                      <a:pt x="41" y="0"/>
                      <a:pt x="48" y="3"/>
                      <a:pt x="52" y="8"/>
                    </a:cubicBezTo>
                    <a:cubicBezTo>
                      <a:pt x="57" y="13"/>
                      <a:pt x="59" y="20"/>
                      <a:pt x="59" y="29"/>
                    </a:cubicBezTo>
                    <a:cubicBezTo>
                      <a:pt x="59" y="30"/>
                      <a:pt x="59" y="31"/>
                      <a:pt x="59" y="33"/>
                    </a:cubicBezTo>
                    <a:cubicBezTo>
                      <a:pt x="14" y="33"/>
                      <a:pt x="14" y="33"/>
                      <a:pt x="14" y="33"/>
                    </a:cubicBezTo>
                    <a:cubicBezTo>
                      <a:pt x="14" y="43"/>
                      <a:pt x="17" y="50"/>
                      <a:pt x="22" y="55"/>
                    </a:cubicBezTo>
                    <a:cubicBezTo>
                      <a:pt x="26" y="59"/>
                      <a:pt x="34" y="61"/>
                      <a:pt x="44" y="61"/>
                    </a:cubicBezTo>
                    <a:cubicBezTo>
                      <a:pt x="49" y="61"/>
                      <a:pt x="53" y="61"/>
                      <a:pt x="59" y="60"/>
                    </a:cubicBezTo>
                    <a:lnTo>
                      <a:pt x="59" y="63"/>
                    </a:lnTo>
                    <a:close/>
                    <a:moveTo>
                      <a:pt x="45" y="27"/>
                    </a:moveTo>
                    <a:cubicBezTo>
                      <a:pt x="45" y="25"/>
                      <a:pt x="45" y="25"/>
                      <a:pt x="45" y="25"/>
                    </a:cubicBezTo>
                    <a:cubicBezTo>
                      <a:pt x="45" y="18"/>
                      <a:pt x="44" y="13"/>
                      <a:pt x="42" y="10"/>
                    </a:cubicBezTo>
                    <a:cubicBezTo>
                      <a:pt x="40" y="7"/>
                      <a:pt x="36" y="6"/>
                      <a:pt x="32"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8" name="ïŝļíḑè"/>
              <p:cNvSpPr/>
              <p:nvPr>
                <p:custDataLst>
                  <p:tags r:id="rId87"/>
                </p:custDataLst>
              </p:nvPr>
            </p:nvSpPr>
            <p:spPr bwMode="auto">
              <a:xfrm>
                <a:off x="8407400" y="4333875"/>
                <a:ext cx="246063"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5 w 78"/>
                  <a:gd name="T33" fmla="*/ 61 h 68"/>
                  <a:gd name="T34" fmla="*/ 55 w 78"/>
                  <a:gd name="T35" fmla="*/ 57 h 68"/>
                  <a:gd name="T36" fmla="*/ 55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3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2" y="68"/>
                      <a:pt x="66" y="68"/>
                      <a:pt x="61" y="68"/>
                    </a:cubicBezTo>
                    <a:cubicBezTo>
                      <a:pt x="57" y="68"/>
                      <a:pt x="52" y="68"/>
                      <a:pt x="46" y="68"/>
                    </a:cubicBezTo>
                    <a:cubicBezTo>
                      <a:pt x="46" y="65"/>
                      <a:pt x="46" y="65"/>
                      <a:pt x="46" y="65"/>
                    </a:cubicBezTo>
                    <a:cubicBezTo>
                      <a:pt x="53" y="63"/>
                      <a:pt x="53" y="63"/>
                      <a:pt x="53" y="63"/>
                    </a:cubicBezTo>
                    <a:cubicBezTo>
                      <a:pt x="54" y="63"/>
                      <a:pt x="54" y="62"/>
                      <a:pt x="55" y="61"/>
                    </a:cubicBezTo>
                    <a:cubicBezTo>
                      <a:pt x="55" y="60"/>
                      <a:pt x="55" y="59"/>
                      <a:pt x="55" y="57"/>
                    </a:cubicBezTo>
                    <a:cubicBezTo>
                      <a:pt x="55" y="26"/>
                      <a:pt x="55" y="26"/>
                      <a:pt x="55" y="26"/>
                    </a:cubicBezTo>
                    <a:cubicBezTo>
                      <a:pt x="55" y="20"/>
                      <a:pt x="53" y="16"/>
                      <a:pt x="50" y="13"/>
                    </a:cubicBezTo>
                    <a:cubicBezTo>
                      <a:pt x="48" y="10"/>
                      <a:pt x="44"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3" y="68"/>
                      <a:pt x="33" y="68"/>
                      <a:pt x="33" y="68"/>
                    </a:cubicBezTo>
                    <a:cubicBezTo>
                      <a:pt x="27" y="68"/>
                      <a:pt x="21" y="68"/>
                      <a:pt x="17" y="68"/>
                    </a:cubicBezTo>
                    <a:cubicBezTo>
                      <a:pt x="12" y="68"/>
                      <a:pt x="7"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99" name="işľídè"/>
              <p:cNvSpPr/>
              <p:nvPr>
                <p:custDataLst>
                  <p:tags r:id="rId88"/>
                </p:custDataLst>
              </p:nvPr>
            </p:nvSpPr>
            <p:spPr bwMode="auto">
              <a:xfrm>
                <a:off x="8697913" y="4333875"/>
                <a:ext cx="180975" cy="222250"/>
              </a:xfrm>
              <a:custGeom>
                <a:avLst/>
                <a:gdLst>
                  <a:gd name="T0" fmla="*/ 57 w 57"/>
                  <a:gd name="T1" fmla="*/ 63 h 70"/>
                  <a:gd name="T2" fmla="*/ 46 w 57"/>
                  <a:gd name="T3" fmla="*/ 68 h 70"/>
                  <a:gd name="T4" fmla="*/ 34 w 57"/>
                  <a:gd name="T5" fmla="*/ 70 h 70"/>
                  <a:gd name="T6" fmla="*/ 9 w 57"/>
                  <a:gd name="T7" fmla="*/ 61 h 70"/>
                  <a:gd name="T8" fmla="*/ 0 w 57"/>
                  <a:gd name="T9" fmla="*/ 37 h 70"/>
                  <a:gd name="T10" fmla="*/ 10 w 57"/>
                  <a:gd name="T11" fmla="*/ 11 h 70"/>
                  <a:gd name="T12" fmla="*/ 37 w 57"/>
                  <a:gd name="T13" fmla="*/ 0 h 70"/>
                  <a:gd name="T14" fmla="*/ 57 w 57"/>
                  <a:gd name="T15" fmla="*/ 5 h 70"/>
                  <a:gd name="T16" fmla="*/ 53 w 57"/>
                  <a:gd name="T17" fmla="*/ 24 h 70"/>
                  <a:gd name="T18" fmla="*/ 50 w 57"/>
                  <a:gd name="T19" fmla="*/ 25 h 70"/>
                  <a:gd name="T20" fmla="*/ 44 w 57"/>
                  <a:gd name="T21" fmla="*/ 8 h 70"/>
                  <a:gd name="T22" fmla="*/ 37 w 57"/>
                  <a:gd name="T23" fmla="*/ 6 h 70"/>
                  <a:gd name="T24" fmla="*/ 20 w 57"/>
                  <a:gd name="T25" fmla="*/ 14 h 70"/>
                  <a:gd name="T26" fmla="*/ 14 w 57"/>
                  <a:gd name="T27" fmla="*/ 33 h 70"/>
                  <a:gd name="T28" fmla="*/ 21 w 57"/>
                  <a:gd name="T29" fmla="*/ 54 h 70"/>
                  <a:gd name="T30" fmla="*/ 43 w 57"/>
                  <a:gd name="T31" fmla="*/ 61 h 70"/>
                  <a:gd name="T32" fmla="*/ 57 w 57"/>
                  <a:gd name="T33" fmla="*/ 60 h 70"/>
                  <a:gd name="T34" fmla="*/ 57 w 57"/>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0">
                    <a:moveTo>
                      <a:pt x="57" y="63"/>
                    </a:moveTo>
                    <a:cubicBezTo>
                      <a:pt x="54" y="65"/>
                      <a:pt x="51" y="67"/>
                      <a:pt x="46" y="68"/>
                    </a:cubicBezTo>
                    <a:cubicBezTo>
                      <a:pt x="42" y="69"/>
                      <a:pt x="38" y="70"/>
                      <a:pt x="34" y="70"/>
                    </a:cubicBezTo>
                    <a:cubicBezTo>
                      <a:pt x="23"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5" y="11"/>
                      <a:pt x="54" y="18"/>
                      <a:pt x="53" y="24"/>
                    </a:cubicBezTo>
                    <a:cubicBezTo>
                      <a:pt x="50" y="25"/>
                      <a:pt x="50" y="25"/>
                      <a:pt x="50" y="25"/>
                    </a:cubicBezTo>
                    <a:cubicBezTo>
                      <a:pt x="44" y="8"/>
                      <a:pt x="44" y="8"/>
                      <a:pt x="44" y="8"/>
                    </a:cubicBezTo>
                    <a:cubicBezTo>
                      <a:pt x="42" y="7"/>
                      <a:pt x="40" y="6"/>
                      <a:pt x="37" y="6"/>
                    </a:cubicBezTo>
                    <a:cubicBezTo>
                      <a:pt x="30" y="6"/>
                      <a:pt x="24" y="9"/>
                      <a:pt x="20" y="14"/>
                    </a:cubicBezTo>
                    <a:cubicBezTo>
                      <a:pt x="16" y="19"/>
                      <a:pt x="14" y="25"/>
                      <a:pt x="14" y="33"/>
                    </a:cubicBezTo>
                    <a:cubicBezTo>
                      <a:pt x="14" y="43"/>
                      <a:pt x="17" y="50"/>
                      <a:pt x="21" y="54"/>
                    </a:cubicBezTo>
                    <a:cubicBezTo>
                      <a:pt x="26" y="59"/>
                      <a:pt x="33" y="61"/>
                      <a:pt x="43" y="61"/>
                    </a:cubicBezTo>
                    <a:cubicBezTo>
                      <a:pt x="47" y="61"/>
                      <a:pt x="52" y="61"/>
                      <a:pt x="57" y="6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0" name="işľíḑe"/>
              <p:cNvSpPr/>
              <p:nvPr>
                <p:custDataLst>
                  <p:tags r:id="rId89"/>
                </p:custDataLst>
              </p:nvPr>
            </p:nvSpPr>
            <p:spPr bwMode="auto">
              <a:xfrm>
                <a:off x="8920163" y="4333875"/>
                <a:ext cx="190500" cy="222250"/>
              </a:xfrm>
              <a:custGeom>
                <a:avLst/>
                <a:gdLst>
                  <a:gd name="T0" fmla="*/ 59 w 60"/>
                  <a:gd name="T1" fmla="*/ 63 h 70"/>
                  <a:gd name="T2" fmla="*/ 47 w 60"/>
                  <a:gd name="T3" fmla="*/ 68 h 70"/>
                  <a:gd name="T4" fmla="*/ 35 w 60"/>
                  <a:gd name="T5" fmla="*/ 70 h 70"/>
                  <a:gd name="T6" fmla="*/ 10 w 60"/>
                  <a:gd name="T7" fmla="*/ 61 h 70"/>
                  <a:gd name="T8" fmla="*/ 0 w 60"/>
                  <a:gd name="T9" fmla="*/ 36 h 70"/>
                  <a:gd name="T10" fmla="*/ 9 w 60"/>
                  <a:gd name="T11" fmla="*/ 10 h 70"/>
                  <a:gd name="T12" fmla="*/ 33 w 60"/>
                  <a:gd name="T13" fmla="*/ 0 h 70"/>
                  <a:gd name="T14" fmla="*/ 53 w 60"/>
                  <a:gd name="T15" fmla="*/ 8 h 70"/>
                  <a:gd name="T16" fmla="*/ 60 w 60"/>
                  <a:gd name="T17" fmla="*/ 29 h 70"/>
                  <a:gd name="T18" fmla="*/ 59 w 60"/>
                  <a:gd name="T19" fmla="*/ 33 h 70"/>
                  <a:gd name="T20" fmla="*/ 15 w 60"/>
                  <a:gd name="T21" fmla="*/ 33 h 70"/>
                  <a:gd name="T22" fmla="*/ 22 w 60"/>
                  <a:gd name="T23" fmla="*/ 55 h 70"/>
                  <a:gd name="T24" fmla="*/ 44 w 60"/>
                  <a:gd name="T25" fmla="*/ 61 h 70"/>
                  <a:gd name="T26" fmla="*/ 59 w 60"/>
                  <a:gd name="T27" fmla="*/ 60 h 70"/>
                  <a:gd name="T28" fmla="*/ 59 w 60"/>
                  <a:gd name="T29" fmla="*/ 63 h 70"/>
                  <a:gd name="T30" fmla="*/ 45 w 60"/>
                  <a:gd name="T31" fmla="*/ 27 h 70"/>
                  <a:gd name="T32" fmla="*/ 45 w 60"/>
                  <a:gd name="T33" fmla="*/ 25 h 70"/>
                  <a:gd name="T34" fmla="*/ 42 w 60"/>
                  <a:gd name="T35" fmla="*/ 10 h 70"/>
                  <a:gd name="T36" fmla="*/ 33 w 60"/>
                  <a:gd name="T37" fmla="*/ 6 h 70"/>
                  <a:gd name="T38" fmla="*/ 20 w 60"/>
                  <a:gd name="T39" fmla="*/ 12 h 70"/>
                  <a:gd name="T40" fmla="*/ 15 w 60"/>
                  <a:gd name="T41" fmla="*/ 27 h 70"/>
                  <a:gd name="T42" fmla="*/ 45 w 60"/>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0">
                    <a:moveTo>
                      <a:pt x="59" y="63"/>
                    </a:moveTo>
                    <a:cubicBezTo>
                      <a:pt x="55" y="65"/>
                      <a:pt x="51" y="67"/>
                      <a:pt x="47" y="68"/>
                    </a:cubicBezTo>
                    <a:cubicBezTo>
                      <a:pt x="43" y="69"/>
                      <a:pt x="39" y="70"/>
                      <a:pt x="35" y="70"/>
                    </a:cubicBezTo>
                    <a:cubicBezTo>
                      <a:pt x="25" y="70"/>
                      <a:pt x="16" y="67"/>
                      <a:pt x="10" y="61"/>
                    </a:cubicBezTo>
                    <a:cubicBezTo>
                      <a:pt x="3" y="55"/>
                      <a:pt x="0" y="47"/>
                      <a:pt x="0" y="36"/>
                    </a:cubicBezTo>
                    <a:cubicBezTo>
                      <a:pt x="0" y="26"/>
                      <a:pt x="3" y="17"/>
                      <a:pt x="9" y="10"/>
                    </a:cubicBezTo>
                    <a:cubicBezTo>
                      <a:pt x="15" y="4"/>
                      <a:pt x="23" y="0"/>
                      <a:pt x="33" y="0"/>
                    </a:cubicBezTo>
                    <a:cubicBezTo>
                      <a:pt x="41" y="0"/>
                      <a:pt x="48" y="3"/>
                      <a:pt x="53" y="8"/>
                    </a:cubicBezTo>
                    <a:cubicBezTo>
                      <a:pt x="57" y="13"/>
                      <a:pt x="60" y="20"/>
                      <a:pt x="60" y="29"/>
                    </a:cubicBezTo>
                    <a:cubicBezTo>
                      <a:pt x="60" y="30"/>
                      <a:pt x="60" y="31"/>
                      <a:pt x="59" y="33"/>
                    </a:cubicBezTo>
                    <a:cubicBezTo>
                      <a:pt x="15" y="33"/>
                      <a:pt x="15" y="33"/>
                      <a:pt x="15" y="33"/>
                    </a:cubicBezTo>
                    <a:cubicBezTo>
                      <a:pt x="15" y="43"/>
                      <a:pt x="17" y="50"/>
                      <a:pt x="22" y="55"/>
                    </a:cubicBezTo>
                    <a:cubicBezTo>
                      <a:pt x="27" y="59"/>
                      <a:pt x="34" y="61"/>
                      <a:pt x="44" y="61"/>
                    </a:cubicBezTo>
                    <a:cubicBezTo>
                      <a:pt x="49" y="61"/>
                      <a:pt x="54" y="61"/>
                      <a:pt x="59" y="60"/>
                    </a:cubicBezTo>
                    <a:lnTo>
                      <a:pt x="59" y="63"/>
                    </a:lnTo>
                    <a:close/>
                    <a:moveTo>
                      <a:pt x="45" y="27"/>
                    </a:moveTo>
                    <a:cubicBezTo>
                      <a:pt x="45" y="25"/>
                      <a:pt x="45" y="25"/>
                      <a:pt x="45" y="25"/>
                    </a:cubicBezTo>
                    <a:cubicBezTo>
                      <a:pt x="45" y="18"/>
                      <a:pt x="44" y="13"/>
                      <a:pt x="42" y="10"/>
                    </a:cubicBezTo>
                    <a:cubicBezTo>
                      <a:pt x="40" y="7"/>
                      <a:pt x="37" y="6"/>
                      <a:pt x="33" y="6"/>
                    </a:cubicBezTo>
                    <a:cubicBezTo>
                      <a:pt x="27" y="6"/>
                      <a:pt x="23" y="8"/>
                      <a:pt x="20" y="12"/>
                    </a:cubicBezTo>
                    <a:cubicBezTo>
                      <a:pt x="17" y="16"/>
                      <a:pt x="15" y="21"/>
                      <a:pt x="15"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1" name="ïśľïḑé"/>
              <p:cNvSpPr/>
              <p:nvPr>
                <p:custDataLst>
                  <p:tags r:id="rId90"/>
                </p:custDataLst>
              </p:nvPr>
            </p:nvSpPr>
            <p:spPr bwMode="auto">
              <a:xfrm>
                <a:off x="9283700" y="4235450"/>
                <a:ext cx="301625" cy="320675"/>
              </a:xfrm>
              <a:custGeom>
                <a:avLst/>
                <a:gdLst>
                  <a:gd name="T0" fmla="*/ 60 w 95"/>
                  <a:gd name="T1" fmla="*/ 44 h 101"/>
                  <a:gd name="T2" fmla="*/ 68 w 95"/>
                  <a:gd name="T3" fmla="*/ 44 h 101"/>
                  <a:gd name="T4" fmla="*/ 76 w 95"/>
                  <a:gd name="T5" fmla="*/ 44 h 101"/>
                  <a:gd name="T6" fmla="*/ 83 w 95"/>
                  <a:gd name="T7" fmla="*/ 44 h 101"/>
                  <a:gd name="T8" fmla="*/ 89 w 95"/>
                  <a:gd name="T9" fmla="*/ 44 h 101"/>
                  <a:gd name="T10" fmla="*/ 89 w 95"/>
                  <a:gd name="T11" fmla="*/ 47 h 101"/>
                  <a:gd name="T12" fmla="*/ 80 w 95"/>
                  <a:gd name="T13" fmla="*/ 49 h 101"/>
                  <a:gd name="T14" fmla="*/ 79 w 95"/>
                  <a:gd name="T15" fmla="*/ 51 h 101"/>
                  <a:gd name="T16" fmla="*/ 80 w 95"/>
                  <a:gd name="T17" fmla="*/ 57 h 101"/>
                  <a:gd name="T18" fmla="*/ 72 w 95"/>
                  <a:gd name="T19" fmla="*/ 83 h 101"/>
                  <a:gd name="T20" fmla="*/ 81 w 95"/>
                  <a:gd name="T21" fmla="*/ 92 h 101"/>
                  <a:gd name="T22" fmla="*/ 90 w 95"/>
                  <a:gd name="T23" fmla="*/ 95 h 101"/>
                  <a:gd name="T24" fmla="*/ 94 w 95"/>
                  <a:gd name="T25" fmla="*/ 95 h 101"/>
                  <a:gd name="T26" fmla="*/ 95 w 95"/>
                  <a:gd name="T27" fmla="*/ 98 h 101"/>
                  <a:gd name="T28" fmla="*/ 82 w 95"/>
                  <a:gd name="T29" fmla="*/ 101 h 101"/>
                  <a:gd name="T30" fmla="*/ 63 w 95"/>
                  <a:gd name="T31" fmla="*/ 92 h 101"/>
                  <a:gd name="T32" fmla="*/ 34 w 95"/>
                  <a:gd name="T33" fmla="*/ 101 h 101"/>
                  <a:gd name="T34" fmla="*/ 10 w 95"/>
                  <a:gd name="T35" fmla="*/ 94 h 101"/>
                  <a:gd name="T36" fmla="*/ 0 w 95"/>
                  <a:gd name="T37" fmla="*/ 75 h 101"/>
                  <a:gd name="T38" fmla="*/ 20 w 95"/>
                  <a:gd name="T39" fmla="*/ 47 h 101"/>
                  <a:gd name="T40" fmla="*/ 10 w 95"/>
                  <a:gd name="T41" fmla="*/ 33 h 101"/>
                  <a:gd name="T42" fmla="*/ 8 w 95"/>
                  <a:gd name="T43" fmla="*/ 22 h 101"/>
                  <a:gd name="T44" fmla="*/ 16 w 95"/>
                  <a:gd name="T45" fmla="*/ 6 h 101"/>
                  <a:gd name="T46" fmla="*/ 35 w 95"/>
                  <a:gd name="T47" fmla="*/ 0 h 101"/>
                  <a:gd name="T48" fmla="*/ 52 w 95"/>
                  <a:gd name="T49" fmla="*/ 5 h 101"/>
                  <a:gd name="T50" fmla="*/ 59 w 95"/>
                  <a:gd name="T51" fmla="*/ 19 h 101"/>
                  <a:gd name="T52" fmla="*/ 37 w 95"/>
                  <a:gd name="T53" fmla="*/ 44 h 101"/>
                  <a:gd name="T54" fmla="*/ 68 w 95"/>
                  <a:gd name="T55" fmla="*/ 77 h 101"/>
                  <a:gd name="T56" fmla="*/ 72 w 95"/>
                  <a:gd name="T57" fmla="*/ 58 h 101"/>
                  <a:gd name="T58" fmla="*/ 72 w 95"/>
                  <a:gd name="T59" fmla="*/ 51 h 101"/>
                  <a:gd name="T60" fmla="*/ 71 w 95"/>
                  <a:gd name="T61" fmla="*/ 49 h 101"/>
                  <a:gd name="T62" fmla="*/ 69 w 95"/>
                  <a:gd name="T63" fmla="*/ 49 h 101"/>
                  <a:gd name="T64" fmla="*/ 60 w 95"/>
                  <a:gd name="T65" fmla="*/ 47 h 101"/>
                  <a:gd name="T66" fmla="*/ 60 w 95"/>
                  <a:gd name="T67" fmla="*/ 44 h 101"/>
                  <a:gd name="T68" fmla="*/ 25 w 95"/>
                  <a:gd name="T69" fmla="*/ 51 h 101"/>
                  <a:gd name="T70" fmla="*/ 15 w 95"/>
                  <a:gd name="T71" fmla="*/ 72 h 101"/>
                  <a:gd name="T72" fmla="*/ 21 w 95"/>
                  <a:gd name="T73" fmla="*/ 88 h 101"/>
                  <a:gd name="T74" fmla="*/ 38 w 95"/>
                  <a:gd name="T75" fmla="*/ 94 h 101"/>
                  <a:gd name="T76" fmla="*/ 56 w 95"/>
                  <a:gd name="T77" fmla="*/ 87 h 101"/>
                  <a:gd name="T78" fmla="*/ 25 w 95"/>
                  <a:gd name="T79" fmla="*/ 51 h 101"/>
                  <a:gd name="T80" fmla="*/ 33 w 95"/>
                  <a:gd name="T81" fmla="*/ 40 h 101"/>
                  <a:gd name="T82" fmla="*/ 43 w 95"/>
                  <a:gd name="T83" fmla="*/ 20 h 101"/>
                  <a:gd name="T84" fmla="*/ 41 w 95"/>
                  <a:gd name="T85" fmla="*/ 9 h 101"/>
                  <a:gd name="T86" fmla="*/ 34 w 95"/>
                  <a:gd name="T87" fmla="*/ 6 h 101"/>
                  <a:gd name="T88" fmla="*/ 26 w 95"/>
                  <a:gd name="T89" fmla="*/ 9 h 101"/>
                  <a:gd name="T90" fmla="*/ 24 w 95"/>
                  <a:gd name="T91" fmla="*/ 18 h 101"/>
                  <a:gd name="T92" fmla="*/ 31 w 95"/>
                  <a:gd name="T93" fmla="*/ 37 h 101"/>
                  <a:gd name="T94" fmla="*/ 33 w 95"/>
                  <a:gd name="T95"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1">
                    <a:moveTo>
                      <a:pt x="60" y="44"/>
                    </a:moveTo>
                    <a:cubicBezTo>
                      <a:pt x="63" y="44"/>
                      <a:pt x="65" y="44"/>
                      <a:pt x="68" y="44"/>
                    </a:cubicBezTo>
                    <a:cubicBezTo>
                      <a:pt x="71" y="44"/>
                      <a:pt x="73" y="44"/>
                      <a:pt x="76" y="44"/>
                    </a:cubicBezTo>
                    <a:cubicBezTo>
                      <a:pt x="79" y="44"/>
                      <a:pt x="81" y="44"/>
                      <a:pt x="83" y="44"/>
                    </a:cubicBezTo>
                    <a:cubicBezTo>
                      <a:pt x="85" y="44"/>
                      <a:pt x="87" y="44"/>
                      <a:pt x="89" y="44"/>
                    </a:cubicBezTo>
                    <a:cubicBezTo>
                      <a:pt x="89" y="47"/>
                      <a:pt x="89" y="47"/>
                      <a:pt x="89" y="47"/>
                    </a:cubicBezTo>
                    <a:cubicBezTo>
                      <a:pt x="80" y="49"/>
                      <a:pt x="80" y="49"/>
                      <a:pt x="80" y="49"/>
                    </a:cubicBezTo>
                    <a:cubicBezTo>
                      <a:pt x="79" y="49"/>
                      <a:pt x="79" y="50"/>
                      <a:pt x="79" y="51"/>
                    </a:cubicBezTo>
                    <a:cubicBezTo>
                      <a:pt x="79" y="53"/>
                      <a:pt x="80" y="55"/>
                      <a:pt x="80" y="57"/>
                    </a:cubicBezTo>
                    <a:cubicBezTo>
                      <a:pt x="80" y="67"/>
                      <a:pt x="77" y="76"/>
                      <a:pt x="72" y="83"/>
                    </a:cubicBezTo>
                    <a:cubicBezTo>
                      <a:pt x="75" y="87"/>
                      <a:pt x="78" y="90"/>
                      <a:pt x="81" y="92"/>
                    </a:cubicBezTo>
                    <a:cubicBezTo>
                      <a:pt x="83" y="94"/>
                      <a:pt x="86" y="95"/>
                      <a:pt x="90" y="95"/>
                    </a:cubicBezTo>
                    <a:cubicBezTo>
                      <a:pt x="91" y="95"/>
                      <a:pt x="93" y="95"/>
                      <a:pt x="94" y="95"/>
                    </a:cubicBezTo>
                    <a:cubicBezTo>
                      <a:pt x="95" y="98"/>
                      <a:pt x="95" y="98"/>
                      <a:pt x="95" y="98"/>
                    </a:cubicBezTo>
                    <a:cubicBezTo>
                      <a:pt x="91" y="100"/>
                      <a:pt x="86" y="101"/>
                      <a:pt x="82" y="101"/>
                    </a:cubicBezTo>
                    <a:cubicBezTo>
                      <a:pt x="74" y="101"/>
                      <a:pt x="68" y="98"/>
                      <a:pt x="63" y="92"/>
                    </a:cubicBezTo>
                    <a:cubicBezTo>
                      <a:pt x="54" y="98"/>
                      <a:pt x="45" y="101"/>
                      <a:pt x="34" y="101"/>
                    </a:cubicBezTo>
                    <a:cubicBezTo>
                      <a:pt x="24" y="101"/>
                      <a:pt x="16" y="99"/>
                      <a:pt x="10" y="94"/>
                    </a:cubicBezTo>
                    <a:cubicBezTo>
                      <a:pt x="3" y="89"/>
                      <a:pt x="0" y="83"/>
                      <a:pt x="0" y="75"/>
                    </a:cubicBezTo>
                    <a:cubicBezTo>
                      <a:pt x="0" y="64"/>
                      <a:pt x="6" y="55"/>
                      <a:pt x="20" y="47"/>
                    </a:cubicBezTo>
                    <a:cubicBezTo>
                      <a:pt x="15" y="41"/>
                      <a:pt x="12" y="36"/>
                      <a:pt x="10" y="33"/>
                    </a:cubicBezTo>
                    <a:cubicBezTo>
                      <a:pt x="9" y="29"/>
                      <a:pt x="8" y="26"/>
                      <a:pt x="8" y="22"/>
                    </a:cubicBezTo>
                    <a:cubicBezTo>
                      <a:pt x="8" y="15"/>
                      <a:pt x="11" y="10"/>
                      <a:pt x="16" y="6"/>
                    </a:cubicBezTo>
                    <a:cubicBezTo>
                      <a:pt x="21" y="2"/>
                      <a:pt x="27" y="0"/>
                      <a:pt x="35" y="0"/>
                    </a:cubicBezTo>
                    <a:cubicBezTo>
                      <a:pt x="42" y="0"/>
                      <a:pt x="48" y="2"/>
                      <a:pt x="52" y="5"/>
                    </a:cubicBezTo>
                    <a:cubicBezTo>
                      <a:pt x="57" y="8"/>
                      <a:pt x="59" y="13"/>
                      <a:pt x="59" y="19"/>
                    </a:cubicBezTo>
                    <a:cubicBezTo>
                      <a:pt x="59" y="29"/>
                      <a:pt x="52" y="37"/>
                      <a:pt x="37" y="44"/>
                    </a:cubicBezTo>
                    <a:cubicBezTo>
                      <a:pt x="68" y="77"/>
                      <a:pt x="68" y="77"/>
                      <a:pt x="68" y="77"/>
                    </a:cubicBezTo>
                    <a:cubicBezTo>
                      <a:pt x="71" y="72"/>
                      <a:pt x="72" y="65"/>
                      <a:pt x="72" y="58"/>
                    </a:cubicBezTo>
                    <a:cubicBezTo>
                      <a:pt x="72" y="56"/>
                      <a:pt x="72" y="53"/>
                      <a:pt x="72" y="51"/>
                    </a:cubicBezTo>
                    <a:cubicBezTo>
                      <a:pt x="72" y="50"/>
                      <a:pt x="71" y="50"/>
                      <a:pt x="71" y="49"/>
                    </a:cubicBezTo>
                    <a:cubicBezTo>
                      <a:pt x="70" y="49"/>
                      <a:pt x="70" y="49"/>
                      <a:pt x="69" y="49"/>
                    </a:cubicBezTo>
                    <a:cubicBezTo>
                      <a:pt x="60" y="47"/>
                      <a:pt x="60" y="47"/>
                      <a:pt x="60" y="47"/>
                    </a:cubicBezTo>
                    <a:lnTo>
                      <a:pt x="60" y="44"/>
                    </a:lnTo>
                    <a:close/>
                    <a:moveTo>
                      <a:pt x="25" y="51"/>
                    </a:moveTo>
                    <a:cubicBezTo>
                      <a:pt x="18" y="57"/>
                      <a:pt x="15" y="64"/>
                      <a:pt x="15" y="72"/>
                    </a:cubicBezTo>
                    <a:cubicBezTo>
                      <a:pt x="15" y="79"/>
                      <a:pt x="17" y="84"/>
                      <a:pt x="21" y="88"/>
                    </a:cubicBezTo>
                    <a:cubicBezTo>
                      <a:pt x="25" y="92"/>
                      <a:pt x="30" y="94"/>
                      <a:pt x="38" y="94"/>
                    </a:cubicBezTo>
                    <a:cubicBezTo>
                      <a:pt x="44" y="94"/>
                      <a:pt x="51" y="91"/>
                      <a:pt x="56" y="87"/>
                    </a:cubicBezTo>
                    <a:lnTo>
                      <a:pt x="25" y="51"/>
                    </a:lnTo>
                    <a:close/>
                    <a:moveTo>
                      <a:pt x="33" y="40"/>
                    </a:moveTo>
                    <a:cubicBezTo>
                      <a:pt x="40" y="34"/>
                      <a:pt x="43" y="28"/>
                      <a:pt x="43" y="20"/>
                    </a:cubicBezTo>
                    <a:cubicBezTo>
                      <a:pt x="43" y="15"/>
                      <a:pt x="43" y="12"/>
                      <a:pt x="41" y="9"/>
                    </a:cubicBezTo>
                    <a:cubicBezTo>
                      <a:pt x="39" y="7"/>
                      <a:pt x="36" y="6"/>
                      <a:pt x="34" y="6"/>
                    </a:cubicBezTo>
                    <a:cubicBezTo>
                      <a:pt x="31" y="6"/>
                      <a:pt x="28" y="7"/>
                      <a:pt x="26" y="9"/>
                    </a:cubicBezTo>
                    <a:cubicBezTo>
                      <a:pt x="25" y="11"/>
                      <a:pt x="24" y="14"/>
                      <a:pt x="24" y="18"/>
                    </a:cubicBezTo>
                    <a:cubicBezTo>
                      <a:pt x="24" y="24"/>
                      <a:pt x="26" y="30"/>
                      <a:pt x="31" y="37"/>
                    </a:cubicBezTo>
                    <a:lnTo>
                      <a:pt x="3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2" name="ïṡľîḑê"/>
              <p:cNvSpPr/>
              <p:nvPr>
                <p:custDataLst>
                  <p:tags r:id="rId91"/>
                </p:custDataLst>
              </p:nvPr>
            </p:nvSpPr>
            <p:spPr bwMode="auto">
              <a:xfrm>
                <a:off x="9725025" y="4235450"/>
                <a:ext cx="274638" cy="314325"/>
              </a:xfrm>
              <a:custGeom>
                <a:avLst/>
                <a:gdLst>
                  <a:gd name="T0" fmla="*/ 43 w 87"/>
                  <a:gd name="T1" fmla="*/ 99 h 99"/>
                  <a:gd name="T2" fmla="*/ 24 w 87"/>
                  <a:gd name="T3" fmla="*/ 99 h 99"/>
                  <a:gd name="T4" fmla="*/ 24 w 87"/>
                  <a:gd name="T5" fmla="*/ 96 h 99"/>
                  <a:gd name="T6" fmla="*/ 34 w 87"/>
                  <a:gd name="T7" fmla="*/ 93 h 99"/>
                  <a:gd name="T8" fmla="*/ 36 w 87"/>
                  <a:gd name="T9" fmla="*/ 91 h 99"/>
                  <a:gd name="T10" fmla="*/ 36 w 87"/>
                  <a:gd name="T11" fmla="*/ 77 h 99"/>
                  <a:gd name="T12" fmla="*/ 36 w 87"/>
                  <a:gd name="T13" fmla="*/ 6 h 99"/>
                  <a:gd name="T14" fmla="*/ 11 w 87"/>
                  <a:gd name="T15" fmla="*/ 6 h 99"/>
                  <a:gd name="T16" fmla="*/ 5 w 87"/>
                  <a:gd name="T17" fmla="*/ 25 h 99"/>
                  <a:gd name="T18" fmla="*/ 2 w 87"/>
                  <a:gd name="T19" fmla="*/ 25 h 99"/>
                  <a:gd name="T20" fmla="*/ 0 w 87"/>
                  <a:gd name="T21" fmla="*/ 0 h 99"/>
                  <a:gd name="T22" fmla="*/ 1 w 87"/>
                  <a:gd name="T23" fmla="*/ 0 h 99"/>
                  <a:gd name="T24" fmla="*/ 34 w 87"/>
                  <a:gd name="T25" fmla="*/ 0 h 99"/>
                  <a:gd name="T26" fmla="*/ 53 w 87"/>
                  <a:gd name="T27" fmla="*/ 0 h 99"/>
                  <a:gd name="T28" fmla="*/ 87 w 87"/>
                  <a:gd name="T29" fmla="*/ 0 h 99"/>
                  <a:gd name="T30" fmla="*/ 87 w 87"/>
                  <a:gd name="T31" fmla="*/ 0 h 99"/>
                  <a:gd name="T32" fmla="*/ 83 w 87"/>
                  <a:gd name="T33" fmla="*/ 25 h 99"/>
                  <a:gd name="T34" fmla="*/ 80 w 87"/>
                  <a:gd name="T35" fmla="*/ 25 h 99"/>
                  <a:gd name="T36" fmla="*/ 75 w 87"/>
                  <a:gd name="T37" fmla="*/ 6 h 99"/>
                  <a:gd name="T38" fmla="*/ 50 w 87"/>
                  <a:gd name="T39" fmla="*/ 6 h 99"/>
                  <a:gd name="T40" fmla="*/ 50 w 87"/>
                  <a:gd name="T41" fmla="*/ 77 h 99"/>
                  <a:gd name="T42" fmla="*/ 50 w 87"/>
                  <a:gd name="T43" fmla="*/ 91 h 99"/>
                  <a:gd name="T44" fmla="*/ 52 w 87"/>
                  <a:gd name="T45" fmla="*/ 93 h 99"/>
                  <a:gd name="T46" fmla="*/ 63 w 87"/>
                  <a:gd name="T47" fmla="*/ 96 h 99"/>
                  <a:gd name="T48" fmla="*/ 63 w 87"/>
                  <a:gd name="T49" fmla="*/ 99 h 99"/>
                  <a:gd name="T50" fmla="*/ 43 w 87"/>
                  <a:gd name="T5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9">
                    <a:moveTo>
                      <a:pt x="43" y="99"/>
                    </a:moveTo>
                    <a:cubicBezTo>
                      <a:pt x="38" y="99"/>
                      <a:pt x="31" y="99"/>
                      <a:pt x="24" y="99"/>
                    </a:cubicBezTo>
                    <a:cubicBezTo>
                      <a:pt x="24" y="96"/>
                      <a:pt x="24" y="96"/>
                      <a:pt x="24" y="96"/>
                    </a:cubicBezTo>
                    <a:cubicBezTo>
                      <a:pt x="34" y="93"/>
                      <a:pt x="34" y="93"/>
                      <a:pt x="34" y="93"/>
                    </a:cubicBezTo>
                    <a:cubicBezTo>
                      <a:pt x="36" y="93"/>
                      <a:pt x="36" y="92"/>
                      <a:pt x="36" y="91"/>
                    </a:cubicBezTo>
                    <a:cubicBezTo>
                      <a:pt x="36" y="87"/>
                      <a:pt x="36" y="83"/>
                      <a:pt x="36" y="77"/>
                    </a:cubicBezTo>
                    <a:cubicBezTo>
                      <a:pt x="36" y="6"/>
                      <a:pt x="36" y="6"/>
                      <a:pt x="36" y="6"/>
                    </a:cubicBezTo>
                    <a:cubicBezTo>
                      <a:pt x="11" y="6"/>
                      <a:pt x="11" y="6"/>
                      <a:pt x="11" y="6"/>
                    </a:cubicBezTo>
                    <a:cubicBezTo>
                      <a:pt x="5" y="25"/>
                      <a:pt x="5" y="25"/>
                      <a:pt x="5" y="25"/>
                    </a:cubicBezTo>
                    <a:cubicBezTo>
                      <a:pt x="2" y="25"/>
                      <a:pt x="2" y="25"/>
                      <a:pt x="2" y="25"/>
                    </a:cubicBezTo>
                    <a:cubicBezTo>
                      <a:pt x="0" y="0"/>
                      <a:pt x="0" y="0"/>
                      <a:pt x="0" y="0"/>
                    </a:cubicBezTo>
                    <a:cubicBezTo>
                      <a:pt x="1" y="0"/>
                      <a:pt x="1" y="0"/>
                      <a:pt x="1" y="0"/>
                    </a:cubicBezTo>
                    <a:cubicBezTo>
                      <a:pt x="12" y="0"/>
                      <a:pt x="24" y="0"/>
                      <a:pt x="34" y="0"/>
                    </a:cubicBezTo>
                    <a:cubicBezTo>
                      <a:pt x="53" y="0"/>
                      <a:pt x="53" y="0"/>
                      <a:pt x="53" y="0"/>
                    </a:cubicBezTo>
                    <a:cubicBezTo>
                      <a:pt x="64" y="0"/>
                      <a:pt x="75" y="0"/>
                      <a:pt x="87" y="0"/>
                    </a:cubicBezTo>
                    <a:cubicBezTo>
                      <a:pt x="87" y="0"/>
                      <a:pt x="87" y="0"/>
                      <a:pt x="87" y="0"/>
                    </a:cubicBezTo>
                    <a:cubicBezTo>
                      <a:pt x="83" y="25"/>
                      <a:pt x="83" y="25"/>
                      <a:pt x="83" y="25"/>
                    </a:cubicBezTo>
                    <a:cubicBezTo>
                      <a:pt x="80" y="25"/>
                      <a:pt x="80" y="25"/>
                      <a:pt x="80" y="25"/>
                    </a:cubicBezTo>
                    <a:cubicBezTo>
                      <a:pt x="75" y="6"/>
                      <a:pt x="75" y="6"/>
                      <a:pt x="75" y="6"/>
                    </a:cubicBezTo>
                    <a:cubicBezTo>
                      <a:pt x="50" y="6"/>
                      <a:pt x="50" y="6"/>
                      <a:pt x="50" y="6"/>
                    </a:cubicBezTo>
                    <a:cubicBezTo>
                      <a:pt x="50" y="77"/>
                      <a:pt x="50" y="77"/>
                      <a:pt x="50" y="77"/>
                    </a:cubicBezTo>
                    <a:cubicBezTo>
                      <a:pt x="50" y="83"/>
                      <a:pt x="50" y="87"/>
                      <a:pt x="50" y="91"/>
                    </a:cubicBezTo>
                    <a:cubicBezTo>
                      <a:pt x="50" y="92"/>
                      <a:pt x="51" y="93"/>
                      <a:pt x="52" y="93"/>
                    </a:cubicBezTo>
                    <a:cubicBezTo>
                      <a:pt x="63" y="96"/>
                      <a:pt x="63" y="96"/>
                      <a:pt x="63" y="96"/>
                    </a:cubicBezTo>
                    <a:cubicBezTo>
                      <a:pt x="63" y="99"/>
                      <a:pt x="63" y="99"/>
                      <a:pt x="63" y="99"/>
                    </a:cubicBezTo>
                    <a:cubicBezTo>
                      <a:pt x="56" y="99"/>
                      <a:pt x="49" y="99"/>
                      <a:pt x="43"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3" name="ïŝļîdé"/>
              <p:cNvSpPr/>
              <p:nvPr>
                <p:custDataLst>
                  <p:tags r:id="rId92"/>
                </p:custDataLst>
              </p:nvPr>
            </p:nvSpPr>
            <p:spPr bwMode="auto">
              <a:xfrm>
                <a:off x="9999663" y="4333875"/>
                <a:ext cx="187325" cy="222250"/>
              </a:xfrm>
              <a:custGeom>
                <a:avLst/>
                <a:gdLst>
                  <a:gd name="T0" fmla="*/ 59 w 59"/>
                  <a:gd name="T1" fmla="*/ 63 h 70"/>
                  <a:gd name="T2" fmla="*/ 46 w 59"/>
                  <a:gd name="T3" fmla="*/ 68 h 70"/>
                  <a:gd name="T4" fmla="*/ 34 w 59"/>
                  <a:gd name="T5" fmla="*/ 70 h 70"/>
                  <a:gd name="T6" fmla="*/ 9 w 59"/>
                  <a:gd name="T7" fmla="*/ 61 h 70"/>
                  <a:gd name="T8" fmla="*/ 0 w 59"/>
                  <a:gd name="T9" fmla="*/ 36 h 70"/>
                  <a:gd name="T10" fmla="*/ 9 w 59"/>
                  <a:gd name="T11" fmla="*/ 10 h 70"/>
                  <a:gd name="T12" fmla="*/ 33 w 59"/>
                  <a:gd name="T13" fmla="*/ 0 h 70"/>
                  <a:gd name="T14" fmla="*/ 52 w 59"/>
                  <a:gd name="T15" fmla="*/ 8 h 70"/>
                  <a:gd name="T16" fmla="*/ 59 w 59"/>
                  <a:gd name="T17" fmla="*/ 29 h 70"/>
                  <a:gd name="T18" fmla="*/ 59 w 59"/>
                  <a:gd name="T19" fmla="*/ 33 h 70"/>
                  <a:gd name="T20" fmla="*/ 14 w 59"/>
                  <a:gd name="T21" fmla="*/ 33 h 70"/>
                  <a:gd name="T22" fmla="*/ 21 w 59"/>
                  <a:gd name="T23" fmla="*/ 55 h 70"/>
                  <a:gd name="T24" fmla="*/ 44 w 59"/>
                  <a:gd name="T25" fmla="*/ 61 h 70"/>
                  <a:gd name="T26" fmla="*/ 58 w 59"/>
                  <a:gd name="T27" fmla="*/ 60 h 70"/>
                  <a:gd name="T28" fmla="*/ 59 w 59"/>
                  <a:gd name="T29" fmla="*/ 63 h 70"/>
                  <a:gd name="T30" fmla="*/ 45 w 59"/>
                  <a:gd name="T31" fmla="*/ 27 h 70"/>
                  <a:gd name="T32" fmla="*/ 45 w 59"/>
                  <a:gd name="T33" fmla="*/ 25 h 70"/>
                  <a:gd name="T34" fmla="*/ 41 w 59"/>
                  <a:gd name="T35" fmla="*/ 10 h 70"/>
                  <a:gd name="T36" fmla="*/ 32 w 59"/>
                  <a:gd name="T37" fmla="*/ 6 h 70"/>
                  <a:gd name="T38" fmla="*/ 19 w 59"/>
                  <a:gd name="T39" fmla="*/ 12 h 70"/>
                  <a:gd name="T40" fmla="*/ 14 w 59"/>
                  <a:gd name="T41" fmla="*/ 27 h 70"/>
                  <a:gd name="T42" fmla="*/ 45 w 59"/>
                  <a:gd name="T4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70">
                    <a:moveTo>
                      <a:pt x="59" y="63"/>
                    </a:moveTo>
                    <a:cubicBezTo>
                      <a:pt x="55" y="65"/>
                      <a:pt x="51" y="67"/>
                      <a:pt x="46" y="68"/>
                    </a:cubicBezTo>
                    <a:cubicBezTo>
                      <a:pt x="42" y="69"/>
                      <a:pt x="38" y="70"/>
                      <a:pt x="34" y="70"/>
                    </a:cubicBezTo>
                    <a:cubicBezTo>
                      <a:pt x="24" y="70"/>
                      <a:pt x="16" y="67"/>
                      <a:pt x="9" y="61"/>
                    </a:cubicBezTo>
                    <a:cubicBezTo>
                      <a:pt x="3" y="55"/>
                      <a:pt x="0" y="47"/>
                      <a:pt x="0" y="36"/>
                    </a:cubicBezTo>
                    <a:cubicBezTo>
                      <a:pt x="0" y="26"/>
                      <a:pt x="3" y="17"/>
                      <a:pt x="9" y="10"/>
                    </a:cubicBezTo>
                    <a:cubicBezTo>
                      <a:pt x="15" y="4"/>
                      <a:pt x="23" y="0"/>
                      <a:pt x="33" y="0"/>
                    </a:cubicBezTo>
                    <a:cubicBezTo>
                      <a:pt x="41" y="0"/>
                      <a:pt x="47" y="3"/>
                      <a:pt x="52" y="8"/>
                    </a:cubicBezTo>
                    <a:cubicBezTo>
                      <a:pt x="57" y="13"/>
                      <a:pt x="59" y="20"/>
                      <a:pt x="59" y="29"/>
                    </a:cubicBezTo>
                    <a:cubicBezTo>
                      <a:pt x="59" y="30"/>
                      <a:pt x="59" y="31"/>
                      <a:pt x="59" y="33"/>
                    </a:cubicBezTo>
                    <a:cubicBezTo>
                      <a:pt x="14" y="33"/>
                      <a:pt x="14" y="33"/>
                      <a:pt x="14" y="33"/>
                    </a:cubicBezTo>
                    <a:cubicBezTo>
                      <a:pt x="14" y="43"/>
                      <a:pt x="16" y="50"/>
                      <a:pt x="21" y="55"/>
                    </a:cubicBezTo>
                    <a:cubicBezTo>
                      <a:pt x="26" y="59"/>
                      <a:pt x="34" y="61"/>
                      <a:pt x="44" y="61"/>
                    </a:cubicBezTo>
                    <a:cubicBezTo>
                      <a:pt x="48" y="61"/>
                      <a:pt x="53" y="61"/>
                      <a:pt x="58" y="60"/>
                    </a:cubicBezTo>
                    <a:lnTo>
                      <a:pt x="59" y="63"/>
                    </a:lnTo>
                    <a:close/>
                    <a:moveTo>
                      <a:pt x="45" y="27"/>
                    </a:moveTo>
                    <a:cubicBezTo>
                      <a:pt x="45" y="25"/>
                      <a:pt x="45" y="25"/>
                      <a:pt x="45" y="25"/>
                    </a:cubicBezTo>
                    <a:cubicBezTo>
                      <a:pt x="45" y="18"/>
                      <a:pt x="44" y="13"/>
                      <a:pt x="41" y="10"/>
                    </a:cubicBezTo>
                    <a:cubicBezTo>
                      <a:pt x="39" y="7"/>
                      <a:pt x="36" y="6"/>
                      <a:pt x="32" y="6"/>
                    </a:cubicBezTo>
                    <a:cubicBezTo>
                      <a:pt x="26" y="6"/>
                      <a:pt x="22" y="8"/>
                      <a:pt x="19" y="12"/>
                    </a:cubicBezTo>
                    <a:cubicBezTo>
                      <a:pt x="16" y="16"/>
                      <a:pt x="15" y="21"/>
                      <a:pt x="14" y="27"/>
                    </a:cubicBezTo>
                    <a:lnTo>
                      <a:pt x="4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4" name="išḻiḋê"/>
              <p:cNvSpPr/>
              <p:nvPr>
                <p:custDataLst>
                  <p:tags r:id="rId93"/>
                </p:custDataLst>
              </p:nvPr>
            </p:nvSpPr>
            <p:spPr bwMode="auto">
              <a:xfrm>
                <a:off x="10237788" y="4333875"/>
                <a:ext cx="184150" cy="222250"/>
              </a:xfrm>
              <a:custGeom>
                <a:avLst/>
                <a:gdLst>
                  <a:gd name="T0" fmla="*/ 58 w 58"/>
                  <a:gd name="T1" fmla="*/ 63 h 70"/>
                  <a:gd name="T2" fmla="*/ 47 w 58"/>
                  <a:gd name="T3" fmla="*/ 68 h 70"/>
                  <a:gd name="T4" fmla="*/ 34 w 58"/>
                  <a:gd name="T5" fmla="*/ 70 h 70"/>
                  <a:gd name="T6" fmla="*/ 9 w 58"/>
                  <a:gd name="T7" fmla="*/ 61 h 70"/>
                  <a:gd name="T8" fmla="*/ 0 w 58"/>
                  <a:gd name="T9" fmla="*/ 37 h 70"/>
                  <a:gd name="T10" fmla="*/ 10 w 58"/>
                  <a:gd name="T11" fmla="*/ 11 h 70"/>
                  <a:gd name="T12" fmla="*/ 37 w 58"/>
                  <a:gd name="T13" fmla="*/ 0 h 70"/>
                  <a:gd name="T14" fmla="*/ 57 w 58"/>
                  <a:gd name="T15" fmla="*/ 5 h 70"/>
                  <a:gd name="T16" fmla="*/ 53 w 58"/>
                  <a:gd name="T17" fmla="*/ 24 h 70"/>
                  <a:gd name="T18" fmla="*/ 50 w 58"/>
                  <a:gd name="T19" fmla="*/ 25 h 70"/>
                  <a:gd name="T20" fmla="*/ 45 w 58"/>
                  <a:gd name="T21" fmla="*/ 8 h 70"/>
                  <a:gd name="T22" fmla="*/ 37 w 58"/>
                  <a:gd name="T23" fmla="*/ 6 h 70"/>
                  <a:gd name="T24" fmla="*/ 21 w 58"/>
                  <a:gd name="T25" fmla="*/ 14 h 70"/>
                  <a:gd name="T26" fmla="*/ 15 w 58"/>
                  <a:gd name="T27" fmla="*/ 33 h 70"/>
                  <a:gd name="T28" fmla="*/ 21 w 58"/>
                  <a:gd name="T29" fmla="*/ 54 h 70"/>
                  <a:gd name="T30" fmla="*/ 43 w 58"/>
                  <a:gd name="T31" fmla="*/ 61 h 70"/>
                  <a:gd name="T32" fmla="*/ 57 w 58"/>
                  <a:gd name="T33" fmla="*/ 60 h 70"/>
                  <a:gd name="T34" fmla="*/ 58 w 58"/>
                  <a:gd name="T35"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70">
                    <a:moveTo>
                      <a:pt x="58" y="63"/>
                    </a:moveTo>
                    <a:cubicBezTo>
                      <a:pt x="55" y="65"/>
                      <a:pt x="51" y="67"/>
                      <a:pt x="47" y="68"/>
                    </a:cubicBezTo>
                    <a:cubicBezTo>
                      <a:pt x="42" y="69"/>
                      <a:pt x="38" y="70"/>
                      <a:pt x="34" y="70"/>
                    </a:cubicBezTo>
                    <a:cubicBezTo>
                      <a:pt x="24" y="70"/>
                      <a:pt x="15" y="67"/>
                      <a:pt x="9" y="61"/>
                    </a:cubicBezTo>
                    <a:cubicBezTo>
                      <a:pt x="3" y="55"/>
                      <a:pt x="0" y="47"/>
                      <a:pt x="0" y="37"/>
                    </a:cubicBezTo>
                    <a:cubicBezTo>
                      <a:pt x="0" y="26"/>
                      <a:pt x="3" y="17"/>
                      <a:pt x="10" y="11"/>
                    </a:cubicBezTo>
                    <a:cubicBezTo>
                      <a:pt x="17" y="4"/>
                      <a:pt x="26" y="0"/>
                      <a:pt x="37" y="0"/>
                    </a:cubicBezTo>
                    <a:cubicBezTo>
                      <a:pt x="44" y="0"/>
                      <a:pt x="51" y="2"/>
                      <a:pt x="57" y="5"/>
                    </a:cubicBezTo>
                    <a:cubicBezTo>
                      <a:pt x="56" y="11"/>
                      <a:pt x="54" y="18"/>
                      <a:pt x="53" y="24"/>
                    </a:cubicBezTo>
                    <a:cubicBezTo>
                      <a:pt x="50" y="25"/>
                      <a:pt x="50" y="25"/>
                      <a:pt x="50" y="25"/>
                    </a:cubicBezTo>
                    <a:cubicBezTo>
                      <a:pt x="45" y="8"/>
                      <a:pt x="45" y="8"/>
                      <a:pt x="45" y="8"/>
                    </a:cubicBezTo>
                    <a:cubicBezTo>
                      <a:pt x="42" y="7"/>
                      <a:pt x="40" y="6"/>
                      <a:pt x="37" y="6"/>
                    </a:cubicBezTo>
                    <a:cubicBezTo>
                      <a:pt x="30" y="6"/>
                      <a:pt x="25" y="9"/>
                      <a:pt x="21" y="14"/>
                    </a:cubicBezTo>
                    <a:cubicBezTo>
                      <a:pt x="17" y="19"/>
                      <a:pt x="15" y="25"/>
                      <a:pt x="15" y="33"/>
                    </a:cubicBezTo>
                    <a:cubicBezTo>
                      <a:pt x="15" y="43"/>
                      <a:pt x="17" y="50"/>
                      <a:pt x="21" y="54"/>
                    </a:cubicBezTo>
                    <a:cubicBezTo>
                      <a:pt x="26" y="59"/>
                      <a:pt x="33" y="61"/>
                      <a:pt x="43" y="61"/>
                    </a:cubicBezTo>
                    <a:cubicBezTo>
                      <a:pt x="47" y="61"/>
                      <a:pt x="52" y="61"/>
                      <a:pt x="57" y="60"/>
                    </a:cubicBezTo>
                    <a:lnTo>
                      <a:pt x="58"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5" name="i$1íďé"/>
              <p:cNvSpPr/>
              <p:nvPr>
                <p:custDataLst>
                  <p:tags r:id="rId94"/>
                </p:custDataLst>
              </p:nvPr>
            </p:nvSpPr>
            <p:spPr bwMode="auto">
              <a:xfrm>
                <a:off x="10463213" y="4210050"/>
                <a:ext cx="246063" cy="339725"/>
              </a:xfrm>
              <a:custGeom>
                <a:avLst/>
                <a:gdLst>
                  <a:gd name="T0" fmla="*/ 0 w 78"/>
                  <a:gd name="T1" fmla="*/ 5 h 107"/>
                  <a:gd name="T2" fmla="*/ 23 w 78"/>
                  <a:gd name="T3" fmla="*/ 0 h 107"/>
                  <a:gd name="T4" fmla="*/ 24 w 78"/>
                  <a:gd name="T5" fmla="*/ 0 h 107"/>
                  <a:gd name="T6" fmla="*/ 24 w 78"/>
                  <a:gd name="T7" fmla="*/ 20 h 107"/>
                  <a:gd name="T8" fmla="*/ 24 w 78"/>
                  <a:gd name="T9" fmla="*/ 47 h 107"/>
                  <a:gd name="T10" fmla="*/ 47 w 78"/>
                  <a:gd name="T11" fmla="*/ 39 h 107"/>
                  <a:gd name="T12" fmla="*/ 62 w 78"/>
                  <a:gd name="T13" fmla="*/ 45 h 107"/>
                  <a:gd name="T14" fmla="*/ 68 w 78"/>
                  <a:gd name="T15" fmla="*/ 61 h 107"/>
                  <a:gd name="T16" fmla="*/ 68 w 78"/>
                  <a:gd name="T17" fmla="*/ 86 h 107"/>
                  <a:gd name="T18" fmla="*/ 68 w 78"/>
                  <a:gd name="T19" fmla="*/ 99 h 107"/>
                  <a:gd name="T20" fmla="*/ 70 w 78"/>
                  <a:gd name="T21" fmla="*/ 102 h 107"/>
                  <a:gd name="T22" fmla="*/ 78 w 78"/>
                  <a:gd name="T23" fmla="*/ 104 h 107"/>
                  <a:gd name="T24" fmla="*/ 78 w 78"/>
                  <a:gd name="T25" fmla="*/ 107 h 107"/>
                  <a:gd name="T26" fmla="*/ 62 w 78"/>
                  <a:gd name="T27" fmla="*/ 107 h 107"/>
                  <a:gd name="T28" fmla="*/ 46 w 78"/>
                  <a:gd name="T29" fmla="*/ 107 h 107"/>
                  <a:gd name="T30" fmla="*/ 46 w 78"/>
                  <a:gd name="T31" fmla="*/ 104 h 107"/>
                  <a:gd name="T32" fmla="*/ 53 w 78"/>
                  <a:gd name="T33" fmla="*/ 102 h 107"/>
                  <a:gd name="T34" fmla="*/ 55 w 78"/>
                  <a:gd name="T35" fmla="*/ 100 h 107"/>
                  <a:gd name="T36" fmla="*/ 55 w 78"/>
                  <a:gd name="T37" fmla="*/ 96 h 107"/>
                  <a:gd name="T38" fmla="*/ 55 w 78"/>
                  <a:gd name="T39" fmla="*/ 65 h 107"/>
                  <a:gd name="T40" fmla="*/ 51 w 78"/>
                  <a:gd name="T41" fmla="*/ 52 h 107"/>
                  <a:gd name="T42" fmla="*/ 38 w 78"/>
                  <a:gd name="T43" fmla="*/ 48 h 107"/>
                  <a:gd name="T44" fmla="*/ 24 w 78"/>
                  <a:gd name="T45" fmla="*/ 52 h 107"/>
                  <a:gd name="T46" fmla="*/ 24 w 78"/>
                  <a:gd name="T47" fmla="*/ 84 h 107"/>
                  <a:gd name="T48" fmla="*/ 24 w 78"/>
                  <a:gd name="T49" fmla="*/ 100 h 107"/>
                  <a:gd name="T50" fmla="*/ 26 w 78"/>
                  <a:gd name="T51" fmla="*/ 102 h 107"/>
                  <a:gd name="T52" fmla="*/ 33 w 78"/>
                  <a:gd name="T53" fmla="*/ 104 h 107"/>
                  <a:gd name="T54" fmla="*/ 33 w 78"/>
                  <a:gd name="T55" fmla="*/ 107 h 107"/>
                  <a:gd name="T56" fmla="*/ 17 w 78"/>
                  <a:gd name="T57" fmla="*/ 107 h 107"/>
                  <a:gd name="T58" fmla="*/ 1 w 78"/>
                  <a:gd name="T59" fmla="*/ 107 h 107"/>
                  <a:gd name="T60" fmla="*/ 0 w 78"/>
                  <a:gd name="T61" fmla="*/ 104 h 107"/>
                  <a:gd name="T62" fmla="*/ 8 w 78"/>
                  <a:gd name="T63" fmla="*/ 102 h 107"/>
                  <a:gd name="T64" fmla="*/ 10 w 78"/>
                  <a:gd name="T65" fmla="*/ 100 h 107"/>
                  <a:gd name="T66" fmla="*/ 10 w 78"/>
                  <a:gd name="T67" fmla="*/ 82 h 107"/>
                  <a:gd name="T68" fmla="*/ 10 w 78"/>
                  <a:gd name="T69" fmla="*/ 53 h 107"/>
                  <a:gd name="T70" fmla="*/ 10 w 78"/>
                  <a:gd name="T71" fmla="*/ 27 h 107"/>
                  <a:gd name="T72" fmla="*/ 10 w 78"/>
                  <a:gd name="T73" fmla="*/ 10 h 107"/>
                  <a:gd name="T74" fmla="*/ 0 w 78"/>
                  <a:gd name="T75" fmla="*/ 7 h 107"/>
                  <a:gd name="T76" fmla="*/ 0 w 78"/>
                  <a:gd name="T7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07">
                    <a:moveTo>
                      <a:pt x="0" y="5"/>
                    </a:moveTo>
                    <a:cubicBezTo>
                      <a:pt x="8" y="3"/>
                      <a:pt x="16" y="2"/>
                      <a:pt x="23" y="0"/>
                    </a:cubicBezTo>
                    <a:cubicBezTo>
                      <a:pt x="24" y="0"/>
                      <a:pt x="24" y="0"/>
                      <a:pt x="24" y="0"/>
                    </a:cubicBezTo>
                    <a:cubicBezTo>
                      <a:pt x="24" y="5"/>
                      <a:pt x="24" y="11"/>
                      <a:pt x="24" y="20"/>
                    </a:cubicBezTo>
                    <a:cubicBezTo>
                      <a:pt x="24" y="28"/>
                      <a:pt x="24" y="37"/>
                      <a:pt x="24" y="47"/>
                    </a:cubicBezTo>
                    <a:cubicBezTo>
                      <a:pt x="32" y="42"/>
                      <a:pt x="40" y="39"/>
                      <a:pt x="47" y="39"/>
                    </a:cubicBezTo>
                    <a:cubicBezTo>
                      <a:pt x="53" y="39"/>
                      <a:pt x="58" y="41"/>
                      <a:pt x="62" y="45"/>
                    </a:cubicBezTo>
                    <a:cubicBezTo>
                      <a:pt x="66" y="49"/>
                      <a:pt x="68" y="54"/>
                      <a:pt x="68" y="61"/>
                    </a:cubicBezTo>
                    <a:cubicBezTo>
                      <a:pt x="68" y="86"/>
                      <a:pt x="68" y="86"/>
                      <a:pt x="68" y="86"/>
                    </a:cubicBezTo>
                    <a:cubicBezTo>
                      <a:pt x="68" y="92"/>
                      <a:pt x="68" y="96"/>
                      <a:pt x="68" y="99"/>
                    </a:cubicBezTo>
                    <a:cubicBezTo>
                      <a:pt x="68" y="101"/>
                      <a:pt x="69" y="101"/>
                      <a:pt x="70" y="102"/>
                    </a:cubicBezTo>
                    <a:cubicBezTo>
                      <a:pt x="78" y="104"/>
                      <a:pt x="78" y="104"/>
                      <a:pt x="78" y="104"/>
                    </a:cubicBezTo>
                    <a:cubicBezTo>
                      <a:pt x="78" y="107"/>
                      <a:pt x="78" y="107"/>
                      <a:pt x="78" y="107"/>
                    </a:cubicBezTo>
                    <a:cubicBezTo>
                      <a:pt x="72" y="107"/>
                      <a:pt x="66" y="107"/>
                      <a:pt x="62" y="107"/>
                    </a:cubicBezTo>
                    <a:cubicBezTo>
                      <a:pt x="57" y="107"/>
                      <a:pt x="52" y="107"/>
                      <a:pt x="46" y="107"/>
                    </a:cubicBezTo>
                    <a:cubicBezTo>
                      <a:pt x="46" y="104"/>
                      <a:pt x="46" y="104"/>
                      <a:pt x="46" y="104"/>
                    </a:cubicBezTo>
                    <a:cubicBezTo>
                      <a:pt x="53" y="102"/>
                      <a:pt x="53" y="102"/>
                      <a:pt x="53" y="102"/>
                    </a:cubicBezTo>
                    <a:cubicBezTo>
                      <a:pt x="54" y="102"/>
                      <a:pt x="55" y="101"/>
                      <a:pt x="55" y="100"/>
                    </a:cubicBezTo>
                    <a:cubicBezTo>
                      <a:pt x="55" y="99"/>
                      <a:pt x="55" y="98"/>
                      <a:pt x="55" y="96"/>
                    </a:cubicBezTo>
                    <a:cubicBezTo>
                      <a:pt x="55" y="65"/>
                      <a:pt x="55" y="65"/>
                      <a:pt x="55" y="65"/>
                    </a:cubicBezTo>
                    <a:cubicBezTo>
                      <a:pt x="55" y="59"/>
                      <a:pt x="54" y="55"/>
                      <a:pt x="51" y="52"/>
                    </a:cubicBezTo>
                    <a:cubicBezTo>
                      <a:pt x="48" y="49"/>
                      <a:pt x="44" y="48"/>
                      <a:pt x="38" y="48"/>
                    </a:cubicBezTo>
                    <a:cubicBezTo>
                      <a:pt x="34" y="48"/>
                      <a:pt x="29" y="49"/>
                      <a:pt x="24" y="52"/>
                    </a:cubicBezTo>
                    <a:cubicBezTo>
                      <a:pt x="24" y="84"/>
                      <a:pt x="24" y="84"/>
                      <a:pt x="24" y="84"/>
                    </a:cubicBezTo>
                    <a:cubicBezTo>
                      <a:pt x="24" y="89"/>
                      <a:pt x="24" y="95"/>
                      <a:pt x="24" y="100"/>
                    </a:cubicBezTo>
                    <a:cubicBezTo>
                      <a:pt x="24" y="101"/>
                      <a:pt x="24" y="102"/>
                      <a:pt x="26" y="102"/>
                    </a:cubicBezTo>
                    <a:cubicBezTo>
                      <a:pt x="33" y="104"/>
                      <a:pt x="33" y="104"/>
                      <a:pt x="33" y="104"/>
                    </a:cubicBezTo>
                    <a:cubicBezTo>
                      <a:pt x="33" y="107"/>
                      <a:pt x="33" y="107"/>
                      <a:pt x="33" y="107"/>
                    </a:cubicBezTo>
                    <a:cubicBezTo>
                      <a:pt x="27" y="107"/>
                      <a:pt x="22" y="107"/>
                      <a:pt x="17" y="107"/>
                    </a:cubicBezTo>
                    <a:cubicBezTo>
                      <a:pt x="12" y="107"/>
                      <a:pt x="7" y="107"/>
                      <a:pt x="1" y="107"/>
                    </a:cubicBezTo>
                    <a:cubicBezTo>
                      <a:pt x="0" y="104"/>
                      <a:pt x="0" y="104"/>
                      <a:pt x="0" y="104"/>
                    </a:cubicBezTo>
                    <a:cubicBezTo>
                      <a:pt x="8" y="102"/>
                      <a:pt x="8" y="102"/>
                      <a:pt x="8" y="102"/>
                    </a:cubicBezTo>
                    <a:cubicBezTo>
                      <a:pt x="10" y="102"/>
                      <a:pt x="10" y="101"/>
                      <a:pt x="10" y="100"/>
                    </a:cubicBezTo>
                    <a:cubicBezTo>
                      <a:pt x="10" y="95"/>
                      <a:pt x="10" y="89"/>
                      <a:pt x="10" y="82"/>
                    </a:cubicBezTo>
                    <a:cubicBezTo>
                      <a:pt x="10" y="53"/>
                      <a:pt x="10" y="53"/>
                      <a:pt x="10" y="53"/>
                    </a:cubicBezTo>
                    <a:cubicBezTo>
                      <a:pt x="10" y="43"/>
                      <a:pt x="10" y="34"/>
                      <a:pt x="10" y="27"/>
                    </a:cubicBezTo>
                    <a:cubicBezTo>
                      <a:pt x="10" y="19"/>
                      <a:pt x="10" y="14"/>
                      <a:pt x="10" y="10"/>
                    </a:cubicBezTo>
                    <a:cubicBezTo>
                      <a:pt x="0" y="7"/>
                      <a:pt x="0" y="7"/>
                      <a:pt x="0" y="7"/>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6" name="iṣľíḓe"/>
              <p:cNvSpPr/>
              <p:nvPr>
                <p:custDataLst>
                  <p:tags r:id="rId95"/>
                </p:custDataLst>
              </p:nvPr>
            </p:nvSpPr>
            <p:spPr bwMode="auto">
              <a:xfrm>
                <a:off x="10750550" y="4333875"/>
                <a:ext cx="247650" cy="215900"/>
              </a:xfrm>
              <a:custGeom>
                <a:avLst/>
                <a:gdLst>
                  <a:gd name="T0" fmla="*/ 0 w 78"/>
                  <a:gd name="T1" fmla="*/ 5 h 68"/>
                  <a:gd name="T2" fmla="*/ 22 w 78"/>
                  <a:gd name="T3" fmla="*/ 0 h 68"/>
                  <a:gd name="T4" fmla="*/ 23 w 78"/>
                  <a:gd name="T5" fmla="*/ 1 h 68"/>
                  <a:gd name="T6" fmla="*/ 23 w 78"/>
                  <a:gd name="T7" fmla="*/ 9 h 68"/>
                  <a:gd name="T8" fmla="*/ 46 w 78"/>
                  <a:gd name="T9" fmla="*/ 0 h 68"/>
                  <a:gd name="T10" fmla="*/ 62 w 78"/>
                  <a:gd name="T11" fmla="*/ 6 h 68"/>
                  <a:gd name="T12" fmla="*/ 68 w 78"/>
                  <a:gd name="T13" fmla="*/ 22 h 68"/>
                  <a:gd name="T14" fmla="*/ 68 w 78"/>
                  <a:gd name="T15" fmla="*/ 47 h 68"/>
                  <a:gd name="T16" fmla="*/ 68 w 78"/>
                  <a:gd name="T17" fmla="*/ 60 h 68"/>
                  <a:gd name="T18" fmla="*/ 70 w 78"/>
                  <a:gd name="T19" fmla="*/ 63 h 68"/>
                  <a:gd name="T20" fmla="*/ 78 w 78"/>
                  <a:gd name="T21" fmla="*/ 65 h 68"/>
                  <a:gd name="T22" fmla="*/ 78 w 78"/>
                  <a:gd name="T23" fmla="*/ 68 h 68"/>
                  <a:gd name="T24" fmla="*/ 61 w 78"/>
                  <a:gd name="T25" fmla="*/ 68 h 68"/>
                  <a:gd name="T26" fmla="*/ 46 w 78"/>
                  <a:gd name="T27" fmla="*/ 68 h 68"/>
                  <a:gd name="T28" fmla="*/ 46 w 78"/>
                  <a:gd name="T29" fmla="*/ 65 h 68"/>
                  <a:gd name="T30" fmla="*/ 53 w 78"/>
                  <a:gd name="T31" fmla="*/ 63 h 68"/>
                  <a:gd name="T32" fmla="*/ 54 w 78"/>
                  <a:gd name="T33" fmla="*/ 61 h 68"/>
                  <a:gd name="T34" fmla="*/ 54 w 78"/>
                  <a:gd name="T35" fmla="*/ 57 h 68"/>
                  <a:gd name="T36" fmla="*/ 54 w 78"/>
                  <a:gd name="T37" fmla="*/ 26 h 68"/>
                  <a:gd name="T38" fmla="*/ 50 w 78"/>
                  <a:gd name="T39" fmla="*/ 13 h 68"/>
                  <a:gd name="T40" fmla="*/ 38 w 78"/>
                  <a:gd name="T41" fmla="*/ 9 h 68"/>
                  <a:gd name="T42" fmla="*/ 23 w 78"/>
                  <a:gd name="T43" fmla="*/ 13 h 68"/>
                  <a:gd name="T44" fmla="*/ 23 w 78"/>
                  <a:gd name="T45" fmla="*/ 44 h 68"/>
                  <a:gd name="T46" fmla="*/ 23 w 78"/>
                  <a:gd name="T47" fmla="*/ 61 h 68"/>
                  <a:gd name="T48" fmla="*/ 25 w 78"/>
                  <a:gd name="T49" fmla="*/ 63 h 68"/>
                  <a:gd name="T50" fmla="*/ 32 w 78"/>
                  <a:gd name="T51" fmla="*/ 65 h 68"/>
                  <a:gd name="T52" fmla="*/ 32 w 78"/>
                  <a:gd name="T53" fmla="*/ 68 h 68"/>
                  <a:gd name="T54" fmla="*/ 17 w 78"/>
                  <a:gd name="T55" fmla="*/ 68 h 68"/>
                  <a:gd name="T56" fmla="*/ 0 w 78"/>
                  <a:gd name="T57" fmla="*/ 68 h 68"/>
                  <a:gd name="T58" fmla="*/ 0 w 78"/>
                  <a:gd name="T59" fmla="*/ 65 h 68"/>
                  <a:gd name="T60" fmla="*/ 8 w 78"/>
                  <a:gd name="T61" fmla="*/ 63 h 68"/>
                  <a:gd name="T62" fmla="*/ 10 w 78"/>
                  <a:gd name="T63" fmla="*/ 61 h 68"/>
                  <a:gd name="T64" fmla="*/ 10 w 78"/>
                  <a:gd name="T65" fmla="*/ 52 h 68"/>
                  <a:gd name="T66" fmla="*/ 10 w 78"/>
                  <a:gd name="T67" fmla="*/ 28 h 68"/>
                  <a:gd name="T68" fmla="*/ 10 w 78"/>
                  <a:gd name="T69" fmla="*/ 10 h 68"/>
                  <a:gd name="T70" fmla="*/ 0 w 78"/>
                  <a:gd name="T71" fmla="*/ 8 h 68"/>
                  <a:gd name="T72" fmla="*/ 0 w 78"/>
                  <a:gd name="T7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8">
                    <a:moveTo>
                      <a:pt x="0" y="5"/>
                    </a:moveTo>
                    <a:cubicBezTo>
                      <a:pt x="8" y="4"/>
                      <a:pt x="15" y="2"/>
                      <a:pt x="22" y="0"/>
                    </a:cubicBezTo>
                    <a:cubicBezTo>
                      <a:pt x="23" y="1"/>
                      <a:pt x="23" y="1"/>
                      <a:pt x="23" y="1"/>
                    </a:cubicBezTo>
                    <a:cubicBezTo>
                      <a:pt x="23" y="9"/>
                      <a:pt x="23" y="9"/>
                      <a:pt x="23" y="9"/>
                    </a:cubicBezTo>
                    <a:cubicBezTo>
                      <a:pt x="31" y="3"/>
                      <a:pt x="39" y="0"/>
                      <a:pt x="46" y="0"/>
                    </a:cubicBezTo>
                    <a:cubicBezTo>
                      <a:pt x="53" y="0"/>
                      <a:pt x="58" y="2"/>
                      <a:pt x="62" y="6"/>
                    </a:cubicBezTo>
                    <a:cubicBezTo>
                      <a:pt x="66" y="10"/>
                      <a:pt x="68" y="15"/>
                      <a:pt x="68" y="22"/>
                    </a:cubicBezTo>
                    <a:cubicBezTo>
                      <a:pt x="68" y="47"/>
                      <a:pt x="68" y="47"/>
                      <a:pt x="68" y="47"/>
                    </a:cubicBezTo>
                    <a:cubicBezTo>
                      <a:pt x="68" y="53"/>
                      <a:pt x="68" y="58"/>
                      <a:pt x="68" y="60"/>
                    </a:cubicBezTo>
                    <a:cubicBezTo>
                      <a:pt x="68" y="62"/>
                      <a:pt x="69" y="62"/>
                      <a:pt x="70" y="63"/>
                    </a:cubicBezTo>
                    <a:cubicBezTo>
                      <a:pt x="78" y="65"/>
                      <a:pt x="78" y="65"/>
                      <a:pt x="78" y="65"/>
                    </a:cubicBezTo>
                    <a:cubicBezTo>
                      <a:pt x="78" y="68"/>
                      <a:pt x="78" y="68"/>
                      <a:pt x="78" y="68"/>
                    </a:cubicBezTo>
                    <a:cubicBezTo>
                      <a:pt x="71" y="68"/>
                      <a:pt x="66" y="68"/>
                      <a:pt x="61" y="68"/>
                    </a:cubicBezTo>
                    <a:cubicBezTo>
                      <a:pt x="57" y="68"/>
                      <a:pt x="52" y="68"/>
                      <a:pt x="46" y="68"/>
                    </a:cubicBezTo>
                    <a:cubicBezTo>
                      <a:pt x="46" y="65"/>
                      <a:pt x="46" y="65"/>
                      <a:pt x="46" y="65"/>
                    </a:cubicBezTo>
                    <a:cubicBezTo>
                      <a:pt x="53" y="63"/>
                      <a:pt x="53" y="63"/>
                      <a:pt x="53" y="63"/>
                    </a:cubicBezTo>
                    <a:cubicBezTo>
                      <a:pt x="54" y="63"/>
                      <a:pt x="54" y="62"/>
                      <a:pt x="54" y="61"/>
                    </a:cubicBezTo>
                    <a:cubicBezTo>
                      <a:pt x="54" y="60"/>
                      <a:pt x="54" y="59"/>
                      <a:pt x="54" y="57"/>
                    </a:cubicBezTo>
                    <a:cubicBezTo>
                      <a:pt x="54" y="26"/>
                      <a:pt x="54" y="26"/>
                      <a:pt x="54" y="26"/>
                    </a:cubicBezTo>
                    <a:cubicBezTo>
                      <a:pt x="54" y="20"/>
                      <a:pt x="53" y="16"/>
                      <a:pt x="50" y="13"/>
                    </a:cubicBezTo>
                    <a:cubicBezTo>
                      <a:pt x="48" y="10"/>
                      <a:pt x="43" y="9"/>
                      <a:pt x="38" y="9"/>
                    </a:cubicBezTo>
                    <a:cubicBezTo>
                      <a:pt x="33" y="9"/>
                      <a:pt x="28" y="11"/>
                      <a:pt x="23" y="13"/>
                    </a:cubicBezTo>
                    <a:cubicBezTo>
                      <a:pt x="23" y="44"/>
                      <a:pt x="23" y="44"/>
                      <a:pt x="23" y="44"/>
                    </a:cubicBezTo>
                    <a:cubicBezTo>
                      <a:pt x="23" y="50"/>
                      <a:pt x="23" y="56"/>
                      <a:pt x="23" y="61"/>
                    </a:cubicBezTo>
                    <a:cubicBezTo>
                      <a:pt x="23" y="62"/>
                      <a:pt x="24" y="63"/>
                      <a:pt x="25" y="63"/>
                    </a:cubicBezTo>
                    <a:cubicBezTo>
                      <a:pt x="32" y="65"/>
                      <a:pt x="32" y="65"/>
                      <a:pt x="32" y="65"/>
                    </a:cubicBezTo>
                    <a:cubicBezTo>
                      <a:pt x="32" y="68"/>
                      <a:pt x="32" y="68"/>
                      <a:pt x="32" y="68"/>
                    </a:cubicBezTo>
                    <a:cubicBezTo>
                      <a:pt x="27" y="68"/>
                      <a:pt x="21" y="68"/>
                      <a:pt x="17" y="68"/>
                    </a:cubicBezTo>
                    <a:cubicBezTo>
                      <a:pt x="12" y="68"/>
                      <a:pt x="6" y="68"/>
                      <a:pt x="0" y="68"/>
                    </a:cubicBezTo>
                    <a:cubicBezTo>
                      <a:pt x="0" y="65"/>
                      <a:pt x="0" y="65"/>
                      <a:pt x="0" y="65"/>
                    </a:cubicBezTo>
                    <a:cubicBezTo>
                      <a:pt x="8" y="63"/>
                      <a:pt x="8" y="63"/>
                      <a:pt x="8" y="63"/>
                    </a:cubicBezTo>
                    <a:cubicBezTo>
                      <a:pt x="9" y="62"/>
                      <a:pt x="10" y="62"/>
                      <a:pt x="10" y="61"/>
                    </a:cubicBezTo>
                    <a:cubicBezTo>
                      <a:pt x="10" y="58"/>
                      <a:pt x="10" y="55"/>
                      <a:pt x="10" y="52"/>
                    </a:cubicBezTo>
                    <a:cubicBezTo>
                      <a:pt x="10" y="28"/>
                      <a:pt x="10" y="28"/>
                      <a:pt x="10" y="28"/>
                    </a:cubicBezTo>
                    <a:cubicBezTo>
                      <a:pt x="10" y="21"/>
                      <a:pt x="10" y="16"/>
                      <a:pt x="10" y="10"/>
                    </a:cubicBezTo>
                    <a:cubicBezTo>
                      <a:pt x="0" y="8"/>
                      <a:pt x="0" y="8"/>
                      <a:pt x="0" y="8"/>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7" name="iş1iḑè"/>
              <p:cNvSpPr/>
              <p:nvPr>
                <p:custDataLst>
                  <p:tags r:id="rId96"/>
                </p:custDataLst>
              </p:nvPr>
            </p:nvSpPr>
            <p:spPr bwMode="auto">
              <a:xfrm>
                <a:off x="11042650" y="4333875"/>
                <a:ext cx="211138" cy="222250"/>
              </a:xfrm>
              <a:custGeom>
                <a:avLst/>
                <a:gdLst>
                  <a:gd name="T0" fmla="*/ 67 w 67"/>
                  <a:gd name="T1" fmla="*/ 34 h 70"/>
                  <a:gd name="T2" fmla="*/ 58 w 67"/>
                  <a:gd name="T3" fmla="*/ 60 h 70"/>
                  <a:gd name="T4" fmla="*/ 33 w 67"/>
                  <a:gd name="T5" fmla="*/ 70 h 70"/>
                  <a:gd name="T6" fmla="*/ 9 w 67"/>
                  <a:gd name="T7" fmla="*/ 61 h 70"/>
                  <a:gd name="T8" fmla="*/ 0 w 67"/>
                  <a:gd name="T9" fmla="*/ 36 h 70"/>
                  <a:gd name="T10" fmla="*/ 9 w 67"/>
                  <a:gd name="T11" fmla="*/ 10 h 70"/>
                  <a:gd name="T12" fmla="*/ 34 w 67"/>
                  <a:gd name="T13" fmla="*/ 0 h 70"/>
                  <a:gd name="T14" fmla="*/ 58 w 67"/>
                  <a:gd name="T15" fmla="*/ 10 h 70"/>
                  <a:gd name="T16" fmla="*/ 67 w 67"/>
                  <a:gd name="T17" fmla="*/ 34 h 70"/>
                  <a:gd name="T18" fmla="*/ 14 w 67"/>
                  <a:gd name="T19" fmla="*/ 34 h 70"/>
                  <a:gd name="T20" fmla="*/ 19 w 67"/>
                  <a:gd name="T21" fmla="*/ 56 h 70"/>
                  <a:gd name="T22" fmla="*/ 34 w 67"/>
                  <a:gd name="T23" fmla="*/ 64 h 70"/>
                  <a:gd name="T24" fmla="*/ 48 w 67"/>
                  <a:gd name="T25" fmla="*/ 57 h 70"/>
                  <a:gd name="T26" fmla="*/ 53 w 67"/>
                  <a:gd name="T27" fmla="*/ 35 h 70"/>
                  <a:gd name="T28" fmla="*/ 48 w 67"/>
                  <a:gd name="T29" fmla="*/ 14 h 70"/>
                  <a:gd name="T30" fmla="*/ 33 w 67"/>
                  <a:gd name="T31" fmla="*/ 6 h 70"/>
                  <a:gd name="T32" fmla="*/ 19 w 67"/>
                  <a:gd name="T33" fmla="*/ 13 h 70"/>
                  <a:gd name="T34" fmla="*/ 14 w 67"/>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0">
                    <a:moveTo>
                      <a:pt x="67" y="34"/>
                    </a:moveTo>
                    <a:cubicBezTo>
                      <a:pt x="67" y="45"/>
                      <a:pt x="64" y="53"/>
                      <a:pt x="58" y="60"/>
                    </a:cubicBezTo>
                    <a:cubicBezTo>
                      <a:pt x="51" y="67"/>
                      <a:pt x="43" y="70"/>
                      <a:pt x="33" y="70"/>
                    </a:cubicBezTo>
                    <a:cubicBezTo>
                      <a:pt x="23" y="70"/>
                      <a:pt x="15" y="67"/>
                      <a:pt x="9" y="61"/>
                    </a:cubicBezTo>
                    <a:cubicBezTo>
                      <a:pt x="3" y="54"/>
                      <a:pt x="0" y="46"/>
                      <a:pt x="0" y="36"/>
                    </a:cubicBezTo>
                    <a:cubicBezTo>
                      <a:pt x="0" y="26"/>
                      <a:pt x="3" y="17"/>
                      <a:pt x="9" y="10"/>
                    </a:cubicBezTo>
                    <a:cubicBezTo>
                      <a:pt x="16" y="4"/>
                      <a:pt x="24" y="0"/>
                      <a:pt x="34" y="0"/>
                    </a:cubicBezTo>
                    <a:cubicBezTo>
                      <a:pt x="44" y="0"/>
                      <a:pt x="52" y="4"/>
                      <a:pt x="58" y="10"/>
                    </a:cubicBezTo>
                    <a:cubicBezTo>
                      <a:pt x="64" y="16"/>
                      <a:pt x="67" y="24"/>
                      <a:pt x="67" y="34"/>
                    </a:cubicBezTo>
                    <a:close/>
                    <a:moveTo>
                      <a:pt x="14" y="34"/>
                    </a:moveTo>
                    <a:cubicBezTo>
                      <a:pt x="14" y="43"/>
                      <a:pt x="16" y="51"/>
                      <a:pt x="19" y="56"/>
                    </a:cubicBezTo>
                    <a:cubicBezTo>
                      <a:pt x="23" y="62"/>
                      <a:pt x="28" y="64"/>
                      <a:pt x="34" y="64"/>
                    </a:cubicBezTo>
                    <a:cubicBezTo>
                      <a:pt x="40" y="64"/>
                      <a:pt x="45" y="62"/>
                      <a:pt x="48" y="57"/>
                    </a:cubicBezTo>
                    <a:cubicBezTo>
                      <a:pt x="51" y="52"/>
                      <a:pt x="53" y="45"/>
                      <a:pt x="53" y="35"/>
                    </a:cubicBezTo>
                    <a:cubicBezTo>
                      <a:pt x="53" y="26"/>
                      <a:pt x="51" y="19"/>
                      <a:pt x="48" y="14"/>
                    </a:cubicBezTo>
                    <a:cubicBezTo>
                      <a:pt x="44" y="9"/>
                      <a:pt x="40" y="6"/>
                      <a:pt x="33" y="6"/>
                    </a:cubicBezTo>
                    <a:cubicBezTo>
                      <a:pt x="27" y="6"/>
                      <a:pt x="22" y="8"/>
                      <a:pt x="19" y="13"/>
                    </a:cubicBezTo>
                    <a:cubicBezTo>
                      <a:pt x="16" y="18"/>
                      <a:pt x="14" y="25"/>
                      <a:pt x="1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8" name="ïṩľîḑè"/>
              <p:cNvSpPr/>
              <p:nvPr>
                <p:custDataLst>
                  <p:tags r:id="rId97"/>
                </p:custDataLst>
              </p:nvPr>
            </p:nvSpPr>
            <p:spPr bwMode="auto">
              <a:xfrm>
                <a:off x="11301413" y="4210050"/>
                <a:ext cx="107950" cy="339725"/>
              </a:xfrm>
              <a:custGeom>
                <a:avLst/>
                <a:gdLst>
                  <a:gd name="T0" fmla="*/ 1 w 34"/>
                  <a:gd name="T1" fmla="*/ 7 h 107"/>
                  <a:gd name="T2" fmla="*/ 0 w 34"/>
                  <a:gd name="T3" fmla="*/ 5 h 107"/>
                  <a:gd name="T4" fmla="*/ 24 w 34"/>
                  <a:gd name="T5" fmla="*/ 0 h 107"/>
                  <a:gd name="T6" fmla="*/ 24 w 34"/>
                  <a:gd name="T7" fmla="*/ 0 h 107"/>
                  <a:gd name="T8" fmla="*/ 24 w 34"/>
                  <a:gd name="T9" fmla="*/ 33 h 107"/>
                  <a:gd name="T10" fmla="*/ 24 w 34"/>
                  <a:gd name="T11" fmla="*/ 79 h 107"/>
                  <a:gd name="T12" fmla="*/ 24 w 34"/>
                  <a:gd name="T13" fmla="*/ 99 h 107"/>
                  <a:gd name="T14" fmla="*/ 26 w 34"/>
                  <a:gd name="T15" fmla="*/ 102 h 107"/>
                  <a:gd name="T16" fmla="*/ 34 w 34"/>
                  <a:gd name="T17" fmla="*/ 104 h 107"/>
                  <a:gd name="T18" fmla="*/ 34 w 34"/>
                  <a:gd name="T19" fmla="*/ 107 h 107"/>
                  <a:gd name="T20" fmla="*/ 17 w 34"/>
                  <a:gd name="T21" fmla="*/ 107 h 107"/>
                  <a:gd name="T22" fmla="*/ 1 w 34"/>
                  <a:gd name="T23" fmla="*/ 107 h 107"/>
                  <a:gd name="T24" fmla="*/ 1 w 34"/>
                  <a:gd name="T25" fmla="*/ 104 h 107"/>
                  <a:gd name="T26" fmla="*/ 9 w 34"/>
                  <a:gd name="T27" fmla="*/ 102 h 107"/>
                  <a:gd name="T28" fmla="*/ 10 w 34"/>
                  <a:gd name="T29" fmla="*/ 100 h 107"/>
                  <a:gd name="T30" fmla="*/ 11 w 34"/>
                  <a:gd name="T31" fmla="*/ 82 h 107"/>
                  <a:gd name="T32" fmla="*/ 11 w 34"/>
                  <a:gd name="T33" fmla="*/ 53 h 107"/>
                  <a:gd name="T34" fmla="*/ 10 w 34"/>
                  <a:gd name="T35" fmla="*/ 10 h 107"/>
                  <a:gd name="T36" fmla="*/ 1 w 34"/>
                  <a:gd name="T37"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07">
                    <a:moveTo>
                      <a:pt x="1" y="7"/>
                    </a:moveTo>
                    <a:cubicBezTo>
                      <a:pt x="0" y="5"/>
                      <a:pt x="0" y="5"/>
                      <a:pt x="0" y="5"/>
                    </a:cubicBezTo>
                    <a:cubicBezTo>
                      <a:pt x="9" y="3"/>
                      <a:pt x="17" y="2"/>
                      <a:pt x="24" y="0"/>
                    </a:cubicBezTo>
                    <a:cubicBezTo>
                      <a:pt x="24" y="0"/>
                      <a:pt x="24" y="0"/>
                      <a:pt x="24" y="0"/>
                    </a:cubicBezTo>
                    <a:cubicBezTo>
                      <a:pt x="24" y="8"/>
                      <a:pt x="24" y="19"/>
                      <a:pt x="24" y="33"/>
                    </a:cubicBezTo>
                    <a:cubicBezTo>
                      <a:pt x="24" y="79"/>
                      <a:pt x="24" y="79"/>
                      <a:pt x="24" y="79"/>
                    </a:cubicBezTo>
                    <a:cubicBezTo>
                      <a:pt x="24" y="87"/>
                      <a:pt x="24" y="94"/>
                      <a:pt x="24" y="99"/>
                    </a:cubicBezTo>
                    <a:cubicBezTo>
                      <a:pt x="24" y="101"/>
                      <a:pt x="25" y="102"/>
                      <a:pt x="26" y="102"/>
                    </a:cubicBezTo>
                    <a:cubicBezTo>
                      <a:pt x="34" y="104"/>
                      <a:pt x="34" y="104"/>
                      <a:pt x="34" y="104"/>
                    </a:cubicBezTo>
                    <a:cubicBezTo>
                      <a:pt x="34" y="107"/>
                      <a:pt x="34" y="107"/>
                      <a:pt x="34" y="107"/>
                    </a:cubicBezTo>
                    <a:cubicBezTo>
                      <a:pt x="28" y="107"/>
                      <a:pt x="22" y="107"/>
                      <a:pt x="17" y="107"/>
                    </a:cubicBezTo>
                    <a:cubicBezTo>
                      <a:pt x="13" y="107"/>
                      <a:pt x="7" y="107"/>
                      <a:pt x="1" y="107"/>
                    </a:cubicBezTo>
                    <a:cubicBezTo>
                      <a:pt x="1" y="104"/>
                      <a:pt x="1" y="104"/>
                      <a:pt x="1" y="104"/>
                    </a:cubicBezTo>
                    <a:cubicBezTo>
                      <a:pt x="9" y="102"/>
                      <a:pt x="9" y="102"/>
                      <a:pt x="9" y="102"/>
                    </a:cubicBezTo>
                    <a:cubicBezTo>
                      <a:pt x="10" y="102"/>
                      <a:pt x="10" y="101"/>
                      <a:pt x="10" y="100"/>
                    </a:cubicBezTo>
                    <a:cubicBezTo>
                      <a:pt x="11" y="94"/>
                      <a:pt x="11" y="88"/>
                      <a:pt x="11" y="82"/>
                    </a:cubicBezTo>
                    <a:cubicBezTo>
                      <a:pt x="11" y="53"/>
                      <a:pt x="11" y="53"/>
                      <a:pt x="11" y="53"/>
                    </a:cubicBezTo>
                    <a:cubicBezTo>
                      <a:pt x="11" y="35"/>
                      <a:pt x="11" y="21"/>
                      <a:pt x="10" y="10"/>
                    </a:cubicBez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09" name="ïṩḷïdé"/>
              <p:cNvSpPr/>
              <p:nvPr>
                <p:custDataLst>
                  <p:tags r:id="rId98"/>
                </p:custDataLst>
              </p:nvPr>
            </p:nvSpPr>
            <p:spPr bwMode="auto">
              <a:xfrm>
                <a:off x="11456988" y="4333875"/>
                <a:ext cx="215900" cy="222250"/>
              </a:xfrm>
              <a:custGeom>
                <a:avLst/>
                <a:gdLst>
                  <a:gd name="T0" fmla="*/ 68 w 68"/>
                  <a:gd name="T1" fmla="*/ 34 h 70"/>
                  <a:gd name="T2" fmla="*/ 58 w 68"/>
                  <a:gd name="T3" fmla="*/ 60 h 70"/>
                  <a:gd name="T4" fmla="*/ 33 w 68"/>
                  <a:gd name="T5" fmla="*/ 70 h 70"/>
                  <a:gd name="T6" fmla="*/ 9 w 68"/>
                  <a:gd name="T7" fmla="*/ 61 h 70"/>
                  <a:gd name="T8" fmla="*/ 0 w 68"/>
                  <a:gd name="T9" fmla="*/ 36 h 70"/>
                  <a:gd name="T10" fmla="*/ 10 w 68"/>
                  <a:gd name="T11" fmla="*/ 10 h 70"/>
                  <a:gd name="T12" fmla="*/ 35 w 68"/>
                  <a:gd name="T13" fmla="*/ 0 h 70"/>
                  <a:gd name="T14" fmla="*/ 58 w 68"/>
                  <a:gd name="T15" fmla="*/ 10 h 70"/>
                  <a:gd name="T16" fmla="*/ 68 w 68"/>
                  <a:gd name="T17" fmla="*/ 34 h 70"/>
                  <a:gd name="T18" fmla="*/ 15 w 68"/>
                  <a:gd name="T19" fmla="*/ 34 h 70"/>
                  <a:gd name="T20" fmla="*/ 20 w 68"/>
                  <a:gd name="T21" fmla="*/ 56 h 70"/>
                  <a:gd name="T22" fmla="*/ 34 w 68"/>
                  <a:gd name="T23" fmla="*/ 64 h 70"/>
                  <a:gd name="T24" fmla="*/ 48 w 68"/>
                  <a:gd name="T25" fmla="*/ 57 h 70"/>
                  <a:gd name="T26" fmla="*/ 53 w 68"/>
                  <a:gd name="T27" fmla="*/ 35 h 70"/>
                  <a:gd name="T28" fmla="*/ 48 w 68"/>
                  <a:gd name="T29" fmla="*/ 14 h 70"/>
                  <a:gd name="T30" fmla="*/ 33 w 68"/>
                  <a:gd name="T31" fmla="*/ 6 h 70"/>
                  <a:gd name="T32" fmla="*/ 19 w 68"/>
                  <a:gd name="T33" fmla="*/ 13 h 70"/>
                  <a:gd name="T34" fmla="*/ 15 w 68"/>
                  <a:gd name="T3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0">
                    <a:moveTo>
                      <a:pt x="68" y="34"/>
                    </a:moveTo>
                    <a:cubicBezTo>
                      <a:pt x="68" y="45"/>
                      <a:pt x="64" y="53"/>
                      <a:pt x="58" y="60"/>
                    </a:cubicBezTo>
                    <a:cubicBezTo>
                      <a:pt x="51" y="67"/>
                      <a:pt x="43" y="70"/>
                      <a:pt x="33" y="70"/>
                    </a:cubicBezTo>
                    <a:cubicBezTo>
                      <a:pt x="23" y="70"/>
                      <a:pt x="15" y="67"/>
                      <a:pt x="9" y="61"/>
                    </a:cubicBezTo>
                    <a:cubicBezTo>
                      <a:pt x="3" y="54"/>
                      <a:pt x="0" y="46"/>
                      <a:pt x="0" y="36"/>
                    </a:cubicBezTo>
                    <a:cubicBezTo>
                      <a:pt x="0" y="26"/>
                      <a:pt x="3" y="17"/>
                      <a:pt x="10" y="10"/>
                    </a:cubicBezTo>
                    <a:cubicBezTo>
                      <a:pt x="16" y="4"/>
                      <a:pt x="24" y="0"/>
                      <a:pt x="35" y="0"/>
                    </a:cubicBezTo>
                    <a:cubicBezTo>
                      <a:pt x="45" y="0"/>
                      <a:pt x="52" y="4"/>
                      <a:pt x="58" y="10"/>
                    </a:cubicBezTo>
                    <a:cubicBezTo>
                      <a:pt x="65" y="16"/>
                      <a:pt x="68" y="24"/>
                      <a:pt x="68" y="34"/>
                    </a:cubicBezTo>
                    <a:close/>
                    <a:moveTo>
                      <a:pt x="15" y="34"/>
                    </a:moveTo>
                    <a:cubicBezTo>
                      <a:pt x="15" y="43"/>
                      <a:pt x="16" y="51"/>
                      <a:pt x="20" y="56"/>
                    </a:cubicBezTo>
                    <a:cubicBezTo>
                      <a:pt x="23" y="62"/>
                      <a:pt x="28" y="64"/>
                      <a:pt x="34" y="64"/>
                    </a:cubicBezTo>
                    <a:cubicBezTo>
                      <a:pt x="40" y="64"/>
                      <a:pt x="45" y="62"/>
                      <a:pt x="48" y="57"/>
                    </a:cubicBezTo>
                    <a:cubicBezTo>
                      <a:pt x="51" y="52"/>
                      <a:pt x="53" y="45"/>
                      <a:pt x="53" y="35"/>
                    </a:cubicBezTo>
                    <a:cubicBezTo>
                      <a:pt x="53" y="26"/>
                      <a:pt x="51" y="19"/>
                      <a:pt x="48" y="14"/>
                    </a:cubicBezTo>
                    <a:cubicBezTo>
                      <a:pt x="45" y="9"/>
                      <a:pt x="40" y="6"/>
                      <a:pt x="33" y="6"/>
                    </a:cubicBezTo>
                    <a:cubicBezTo>
                      <a:pt x="27" y="6"/>
                      <a:pt x="23" y="8"/>
                      <a:pt x="19" y="13"/>
                    </a:cubicBezTo>
                    <a:cubicBezTo>
                      <a:pt x="16" y="18"/>
                      <a:pt x="15" y="25"/>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0" name="iŝḻîḓè"/>
              <p:cNvSpPr/>
              <p:nvPr>
                <p:custDataLst>
                  <p:tags r:id="rId99"/>
                </p:custDataLst>
              </p:nvPr>
            </p:nvSpPr>
            <p:spPr bwMode="auto">
              <a:xfrm>
                <a:off x="11720513" y="4333875"/>
                <a:ext cx="220663" cy="330200"/>
              </a:xfrm>
              <a:custGeom>
                <a:avLst/>
                <a:gdLst>
                  <a:gd name="T0" fmla="*/ 54 w 70"/>
                  <a:gd name="T1" fmla="*/ 9 h 104"/>
                  <a:gd name="T2" fmla="*/ 59 w 70"/>
                  <a:gd name="T3" fmla="*/ 23 h 104"/>
                  <a:gd name="T4" fmla="*/ 51 w 70"/>
                  <a:gd name="T5" fmla="*/ 42 h 104"/>
                  <a:gd name="T6" fmla="*/ 31 w 70"/>
                  <a:gd name="T7" fmla="*/ 49 h 104"/>
                  <a:gd name="T8" fmla="*/ 19 w 70"/>
                  <a:gd name="T9" fmla="*/ 46 h 104"/>
                  <a:gd name="T10" fmla="*/ 15 w 70"/>
                  <a:gd name="T11" fmla="*/ 56 h 104"/>
                  <a:gd name="T12" fmla="*/ 17 w 70"/>
                  <a:gd name="T13" fmla="*/ 59 h 104"/>
                  <a:gd name="T14" fmla="*/ 24 w 70"/>
                  <a:gd name="T15" fmla="*/ 59 h 104"/>
                  <a:gd name="T16" fmla="*/ 34 w 70"/>
                  <a:gd name="T17" fmla="*/ 59 h 104"/>
                  <a:gd name="T18" fmla="*/ 44 w 70"/>
                  <a:gd name="T19" fmla="*/ 59 h 104"/>
                  <a:gd name="T20" fmla="*/ 62 w 70"/>
                  <a:gd name="T21" fmla="*/ 63 h 104"/>
                  <a:gd name="T22" fmla="*/ 70 w 70"/>
                  <a:gd name="T23" fmla="*/ 76 h 104"/>
                  <a:gd name="T24" fmla="*/ 57 w 70"/>
                  <a:gd name="T25" fmla="*/ 96 h 104"/>
                  <a:gd name="T26" fmla="*/ 29 w 70"/>
                  <a:gd name="T27" fmla="*/ 104 h 104"/>
                  <a:gd name="T28" fmla="*/ 8 w 70"/>
                  <a:gd name="T29" fmla="*/ 99 h 104"/>
                  <a:gd name="T30" fmla="*/ 0 w 70"/>
                  <a:gd name="T31" fmla="*/ 88 h 104"/>
                  <a:gd name="T32" fmla="*/ 11 w 70"/>
                  <a:gd name="T33" fmla="*/ 70 h 104"/>
                  <a:gd name="T34" fmla="*/ 4 w 70"/>
                  <a:gd name="T35" fmla="*/ 63 h 104"/>
                  <a:gd name="T36" fmla="*/ 14 w 70"/>
                  <a:gd name="T37" fmla="*/ 45 h 104"/>
                  <a:gd name="T38" fmla="*/ 3 w 70"/>
                  <a:gd name="T39" fmla="*/ 25 h 104"/>
                  <a:gd name="T40" fmla="*/ 11 w 70"/>
                  <a:gd name="T41" fmla="*/ 7 h 104"/>
                  <a:gd name="T42" fmla="*/ 32 w 70"/>
                  <a:gd name="T43" fmla="*/ 0 h 104"/>
                  <a:gd name="T44" fmla="*/ 41 w 70"/>
                  <a:gd name="T45" fmla="*/ 1 h 104"/>
                  <a:gd name="T46" fmla="*/ 50 w 70"/>
                  <a:gd name="T47" fmla="*/ 2 h 104"/>
                  <a:gd name="T48" fmla="*/ 70 w 70"/>
                  <a:gd name="T49" fmla="*/ 2 h 104"/>
                  <a:gd name="T50" fmla="*/ 70 w 70"/>
                  <a:gd name="T51" fmla="*/ 5 h 104"/>
                  <a:gd name="T52" fmla="*/ 54 w 70"/>
                  <a:gd name="T53" fmla="*/ 9 h 104"/>
                  <a:gd name="T54" fmla="*/ 15 w 70"/>
                  <a:gd name="T55" fmla="*/ 71 h 104"/>
                  <a:gd name="T56" fmla="*/ 11 w 70"/>
                  <a:gd name="T57" fmla="*/ 84 h 104"/>
                  <a:gd name="T58" fmla="*/ 16 w 70"/>
                  <a:gd name="T59" fmla="*/ 94 h 104"/>
                  <a:gd name="T60" fmla="*/ 29 w 70"/>
                  <a:gd name="T61" fmla="*/ 97 h 104"/>
                  <a:gd name="T62" fmla="*/ 47 w 70"/>
                  <a:gd name="T63" fmla="*/ 93 h 104"/>
                  <a:gd name="T64" fmla="*/ 55 w 70"/>
                  <a:gd name="T65" fmla="*/ 80 h 104"/>
                  <a:gd name="T66" fmla="*/ 51 w 70"/>
                  <a:gd name="T67" fmla="*/ 73 h 104"/>
                  <a:gd name="T68" fmla="*/ 37 w 70"/>
                  <a:gd name="T69" fmla="*/ 71 h 104"/>
                  <a:gd name="T70" fmla="*/ 29 w 70"/>
                  <a:gd name="T71" fmla="*/ 71 h 104"/>
                  <a:gd name="T72" fmla="*/ 20 w 70"/>
                  <a:gd name="T73" fmla="*/ 71 h 104"/>
                  <a:gd name="T74" fmla="*/ 15 w 70"/>
                  <a:gd name="T75" fmla="*/ 71 h 104"/>
                  <a:gd name="T76" fmla="*/ 18 w 70"/>
                  <a:gd name="T77" fmla="*/ 24 h 104"/>
                  <a:gd name="T78" fmla="*/ 21 w 70"/>
                  <a:gd name="T79" fmla="*/ 38 h 104"/>
                  <a:gd name="T80" fmla="*/ 32 w 70"/>
                  <a:gd name="T81" fmla="*/ 43 h 104"/>
                  <a:gd name="T82" fmla="*/ 41 w 70"/>
                  <a:gd name="T83" fmla="*/ 38 h 104"/>
                  <a:gd name="T84" fmla="*/ 45 w 70"/>
                  <a:gd name="T85" fmla="*/ 25 h 104"/>
                  <a:gd name="T86" fmla="*/ 41 w 70"/>
                  <a:gd name="T87" fmla="*/ 11 h 104"/>
                  <a:gd name="T88" fmla="*/ 31 w 70"/>
                  <a:gd name="T89" fmla="*/ 6 h 104"/>
                  <a:gd name="T90" fmla="*/ 21 w 70"/>
                  <a:gd name="T91" fmla="*/ 10 h 104"/>
                  <a:gd name="T92" fmla="*/ 18 w 70"/>
                  <a:gd name="T9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104">
                    <a:moveTo>
                      <a:pt x="54" y="9"/>
                    </a:moveTo>
                    <a:cubicBezTo>
                      <a:pt x="57" y="13"/>
                      <a:pt x="59" y="18"/>
                      <a:pt x="59" y="23"/>
                    </a:cubicBezTo>
                    <a:cubicBezTo>
                      <a:pt x="59" y="31"/>
                      <a:pt x="57" y="37"/>
                      <a:pt x="51" y="42"/>
                    </a:cubicBezTo>
                    <a:cubicBezTo>
                      <a:pt x="46" y="46"/>
                      <a:pt x="39" y="49"/>
                      <a:pt x="31" y="49"/>
                    </a:cubicBezTo>
                    <a:cubicBezTo>
                      <a:pt x="27" y="49"/>
                      <a:pt x="23" y="48"/>
                      <a:pt x="19" y="46"/>
                    </a:cubicBezTo>
                    <a:cubicBezTo>
                      <a:pt x="16" y="51"/>
                      <a:pt x="15" y="54"/>
                      <a:pt x="15" y="56"/>
                    </a:cubicBezTo>
                    <a:cubicBezTo>
                      <a:pt x="15" y="57"/>
                      <a:pt x="16" y="58"/>
                      <a:pt x="17" y="59"/>
                    </a:cubicBezTo>
                    <a:cubicBezTo>
                      <a:pt x="18" y="59"/>
                      <a:pt x="21" y="59"/>
                      <a:pt x="24" y="59"/>
                    </a:cubicBezTo>
                    <a:cubicBezTo>
                      <a:pt x="27" y="59"/>
                      <a:pt x="30" y="59"/>
                      <a:pt x="34" y="59"/>
                    </a:cubicBezTo>
                    <a:cubicBezTo>
                      <a:pt x="37" y="59"/>
                      <a:pt x="41" y="59"/>
                      <a:pt x="44" y="59"/>
                    </a:cubicBezTo>
                    <a:cubicBezTo>
                      <a:pt x="51" y="59"/>
                      <a:pt x="57" y="60"/>
                      <a:pt x="62" y="63"/>
                    </a:cubicBezTo>
                    <a:cubicBezTo>
                      <a:pt x="67" y="66"/>
                      <a:pt x="70" y="70"/>
                      <a:pt x="70" y="76"/>
                    </a:cubicBezTo>
                    <a:cubicBezTo>
                      <a:pt x="70" y="85"/>
                      <a:pt x="66" y="91"/>
                      <a:pt x="57" y="96"/>
                    </a:cubicBezTo>
                    <a:cubicBezTo>
                      <a:pt x="49" y="101"/>
                      <a:pt x="39" y="104"/>
                      <a:pt x="29" y="104"/>
                    </a:cubicBezTo>
                    <a:cubicBezTo>
                      <a:pt x="20" y="104"/>
                      <a:pt x="13" y="102"/>
                      <a:pt x="8" y="99"/>
                    </a:cubicBezTo>
                    <a:cubicBezTo>
                      <a:pt x="2" y="97"/>
                      <a:pt x="0" y="93"/>
                      <a:pt x="0" y="88"/>
                    </a:cubicBezTo>
                    <a:cubicBezTo>
                      <a:pt x="0" y="83"/>
                      <a:pt x="4" y="77"/>
                      <a:pt x="11" y="70"/>
                    </a:cubicBezTo>
                    <a:cubicBezTo>
                      <a:pt x="6" y="68"/>
                      <a:pt x="4" y="66"/>
                      <a:pt x="4" y="63"/>
                    </a:cubicBezTo>
                    <a:cubicBezTo>
                      <a:pt x="4" y="58"/>
                      <a:pt x="7" y="52"/>
                      <a:pt x="14" y="45"/>
                    </a:cubicBezTo>
                    <a:cubicBezTo>
                      <a:pt x="7" y="40"/>
                      <a:pt x="3" y="34"/>
                      <a:pt x="3" y="25"/>
                    </a:cubicBezTo>
                    <a:cubicBezTo>
                      <a:pt x="3" y="18"/>
                      <a:pt x="6" y="12"/>
                      <a:pt x="11" y="7"/>
                    </a:cubicBezTo>
                    <a:cubicBezTo>
                      <a:pt x="16" y="3"/>
                      <a:pt x="23" y="0"/>
                      <a:pt x="32" y="0"/>
                    </a:cubicBezTo>
                    <a:cubicBezTo>
                      <a:pt x="34" y="0"/>
                      <a:pt x="37" y="1"/>
                      <a:pt x="41" y="1"/>
                    </a:cubicBezTo>
                    <a:cubicBezTo>
                      <a:pt x="45" y="2"/>
                      <a:pt x="48" y="2"/>
                      <a:pt x="50" y="2"/>
                    </a:cubicBezTo>
                    <a:cubicBezTo>
                      <a:pt x="57" y="2"/>
                      <a:pt x="64" y="2"/>
                      <a:pt x="70" y="2"/>
                    </a:cubicBezTo>
                    <a:cubicBezTo>
                      <a:pt x="70" y="5"/>
                      <a:pt x="70" y="5"/>
                      <a:pt x="70" y="5"/>
                    </a:cubicBezTo>
                    <a:lnTo>
                      <a:pt x="54" y="9"/>
                    </a:lnTo>
                    <a:close/>
                    <a:moveTo>
                      <a:pt x="15" y="71"/>
                    </a:moveTo>
                    <a:cubicBezTo>
                      <a:pt x="12" y="76"/>
                      <a:pt x="11" y="80"/>
                      <a:pt x="11" y="84"/>
                    </a:cubicBezTo>
                    <a:cubicBezTo>
                      <a:pt x="11" y="88"/>
                      <a:pt x="12" y="92"/>
                      <a:pt x="16" y="94"/>
                    </a:cubicBezTo>
                    <a:cubicBezTo>
                      <a:pt x="19" y="96"/>
                      <a:pt x="24" y="97"/>
                      <a:pt x="29" y="97"/>
                    </a:cubicBezTo>
                    <a:cubicBezTo>
                      <a:pt x="36" y="97"/>
                      <a:pt x="42" y="96"/>
                      <a:pt x="47" y="93"/>
                    </a:cubicBezTo>
                    <a:cubicBezTo>
                      <a:pt x="53" y="90"/>
                      <a:pt x="55" y="86"/>
                      <a:pt x="55" y="80"/>
                    </a:cubicBezTo>
                    <a:cubicBezTo>
                      <a:pt x="55" y="77"/>
                      <a:pt x="54" y="75"/>
                      <a:pt x="51" y="73"/>
                    </a:cubicBezTo>
                    <a:cubicBezTo>
                      <a:pt x="49" y="71"/>
                      <a:pt x="44" y="71"/>
                      <a:pt x="37" y="71"/>
                    </a:cubicBezTo>
                    <a:cubicBezTo>
                      <a:pt x="35" y="71"/>
                      <a:pt x="32" y="71"/>
                      <a:pt x="29" y="71"/>
                    </a:cubicBezTo>
                    <a:cubicBezTo>
                      <a:pt x="26" y="71"/>
                      <a:pt x="23" y="71"/>
                      <a:pt x="20" y="71"/>
                    </a:cubicBezTo>
                    <a:cubicBezTo>
                      <a:pt x="19" y="71"/>
                      <a:pt x="17" y="71"/>
                      <a:pt x="15" y="71"/>
                    </a:cubicBezTo>
                    <a:close/>
                    <a:moveTo>
                      <a:pt x="18" y="24"/>
                    </a:moveTo>
                    <a:cubicBezTo>
                      <a:pt x="18" y="30"/>
                      <a:pt x="19" y="35"/>
                      <a:pt x="21" y="38"/>
                    </a:cubicBezTo>
                    <a:cubicBezTo>
                      <a:pt x="24" y="41"/>
                      <a:pt x="27" y="43"/>
                      <a:pt x="32" y="43"/>
                    </a:cubicBezTo>
                    <a:cubicBezTo>
                      <a:pt x="36" y="43"/>
                      <a:pt x="39" y="42"/>
                      <a:pt x="41" y="38"/>
                    </a:cubicBezTo>
                    <a:cubicBezTo>
                      <a:pt x="44" y="35"/>
                      <a:pt x="45" y="31"/>
                      <a:pt x="45" y="25"/>
                    </a:cubicBezTo>
                    <a:cubicBezTo>
                      <a:pt x="45" y="19"/>
                      <a:pt x="43" y="14"/>
                      <a:pt x="41" y="11"/>
                    </a:cubicBezTo>
                    <a:cubicBezTo>
                      <a:pt x="39" y="7"/>
                      <a:pt x="35" y="6"/>
                      <a:pt x="31" y="6"/>
                    </a:cubicBezTo>
                    <a:cubicBezTo>
                      <a:pt x="26" y="6"/>
                      <a:pt x="23" y="7"/>
                      <a:pt x="21" y="10"/>
                    </a:cubicBezTo>
                    <a:cubicBezTo>
                      <a:pt x="19" y="13"/>
                      <a:pt x="18" y="18"/>
                      <a:pt x="1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11" name="îṩľïḑê"/>
              <p:cNvSpPr/>
              <p:nvPr>
                <p:custDataLst>
                  <p:tags r:id="rId100"/>
                </p:custDataLst>
              </p:nvPr>
            </p:nvSpPr>
            <p:spPr bwMode="auto">
              <a:xfrm>
                <a:off x="11960225" y="4340225"/>
                <a:ext cx="234950" cy="320675"/>
              </a:xfrm>
              <a:custGeom>
                <a:avLst/>
                <a:gdLst>
                  <a:gd name="T0" fmla="*/ 0 w 74"/>
                  <a:gd name="T1" fmla="*/ 0 h 101"/>
                  <a:gd name="T2" fmla="*/ 16 w 74"/>
                  <a:gd name="T3" fmla="*/ 0 h 101"/>
                  <a:gd name="T4" fmla="*/ 31 w 74"/>
                  <a:gd name="T5" fmla="*/ 0 h 101"/>
                  <a:gd name="T6" fmla="*/ 31 w 74"/>
                  <a:gd name="T7" fmla="*/ 3 h 101"/>
                  <a:gd name="T8" fmla="*/ 23 w 74"/>
                  <a:gd name="T9" fmla="*/ 5 h 101"/>
                  <a:gd name="T10" fmla="*/ 29 w 74"/>
                  <a:gd name="T11" fmla="*/ 22 h 101"/>
                  <a:gd name="T12" fmla="*/ 37 w 74"/>
                  <a:gd name="T13" fmla="*/ 40 h 101"/>
                  <a:gd name="T14" fmla="*/ 40 w 74"/>
                  <a:gd name="T15" fmla="*/ 50 h 101"/>
                  <a:gd name="T16" fmla="*/ 44 w 74"/>
                  <a:gd name="T17" fmla="*/ 39 h 101"/>
                  <a:gd name="T18" fmla="*/ 51 w 74"/>
                  <a:gd name="T19" fmla="*/ 23 h 101"/>
                  <a:gd name="T20" fmla="*/ 57 w 74"/>
                  <a:gd name="T21" fmla="*/ 5 h 101"/>
                  <a:gd name="T22" fmla="*/ 49 w 74"/>
                  <a:gd name="T23" fmla="*/ 3 h 101"/>
                  <a:gd name="T24" fmla="*/ 49 w 74"/>
                  <a:gd name="T25" fmla="*/ 0 h 101"/>
                  <a:gd name="T26" fmla="*/ 61 w 74"/>
                  <a:gd name="T27" fmla="*/ 0 h 101"/>
                  <a:gd name="T28" fmla="*/ 74 w 74"/>
                  <a:gd name="T29" fmla="*/ 0 h 101"/>
                  <a:gd name="T30" fmla="*/ 74 w 74"/>
                  <a:gd name="T31" fmla="*/ 3 h 101"/>
                  <a:gd name="T32" fmla="*/ 67 w 74"/>
                  <a:gd name="T33" fmla="*/ 5 h 101"/>
                  <a:gd name="T34" fmla="*/ 64 w 74"/>
                  <a:gd name="T35" fmla="*/ 8 h 101"/>
                  <a:gd name="T36" fmla="*/ 59 w 74"/>
                  <a:gd name="T37" fmla="*/ 21 h 101"/>
                  <a:gd name="T38" fmla="*/ 44 w 74"/>
                  <a:gd name="T39" fmla="*/ 57 h 101"/>
                  <a:gd name="T40" fmla="*/ 38 w 74"/>
                  <a:gd name="T41" fmla="*/ 77 h 101"/>
                  <a:gd name="T42" fmla="*/ 34 w 74"/>
                  <a:gd name="T43" fmla="*/ 94 h 101"/>
                  <a:gd name="T44" fmla="*/ 32 w 74"/>
                  <a:gd name="T45" fmla="*/ 99 h 101"/>
                  <a:gd name="T46" fmla="*/ 23 w 74"/>
                  <a:gd name="T47" fmla="*/ 101 h 101"/>
                  <a:gd name="T48" fmla="*/ 8 w 74"/>
                  <a:gd name="T49" fmla="*/ 100 h 101"/>
                  <a:gd name="T50" fmla="*/ 8 w 74"/>
                  <a:gd name="T51" fmla="*/ 98 h 101"/>
                  <a:gd name="T52" fmla="*/ 20 w 74"/>
                  <a:gd name="T53" fmla="*/ 93 h 101"/>
                  <a:gd name="T54" fmla="*/ 34 w 74"/>
                  <a:gd name="T55" fmla="*/ 66 h 101"/>
                  <a:gd name="T56" fmla="*/ 34 w 74"/>
                  <a:gd name="T57" fmla="*/ 65 h 101"/>
                  <a:gd name="T58" fmla="*/ 33 w 74"/>
                  <a:gd name="T59" fmla="*/ 65 h 101"/>
                  <a:gd name="T60" fmla="*/ 10 w 74"/>
                  <a:gd name="T61" fmla="*/ 8 h 101"/>
                  <a:gd name="T62" fmla="*/ 6 w 74"/>
                  <a:gd name="T63" fmla="*/ 5 h 101"/>
                  <a:gd name="T64" fmla="*/ 0 w 74"/>
                  <a:gd name="T65" fmla="*/ 3 h 101"/>
                  <a:gd name="T66" fmla="*/ 0 w 74"/>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01">
                    <a:moveTo>
                      <a:pt x="0" y="0"/>
                    </a:moveTo>
                    <a:cubicBezTo>
                      <a:pt x="6" y="0"/>
                      <a:pt x="11" y="0"/>
                      <a:pt x="16" y="0"/>
                    </a:cubicBezTo>
                    <a:cubicBezTo>
                      <a:pt x="19" y="0"/>
                      <a:pt x="24" y="0"/>
                      <a:pt x="31" y="0"/>
                    </a:cubicBezTo>
                    <a:cubicBezTo>
                      <a:pt x="31" y="3"/>
                      <a:pt x="31" y="3"/>
                      <a:pt x="31" y="3"/>
                    </a:cubicBezTo>
                    <a:cubicBezTo>
                      <a:pt x="23" y="5"/>
                      <a:pt x="23" y="5"/>
                      <a:pt x="23" y="5"/>
                    </a:cubicBezTo>
                    <a:cubicBezTo>
                      <a:pt x="25" y="10"/>
                      <a:pt x="27" y="16"/>
                      <a:pt x="29" y="22"/>
                    </a:cubicBezTo>
                    <a:cubicBezTo>
                      <a:pt x="32" y="28"/>
                      <a:pt x="34" y="34"/>
                      <a:pt x="37" y="40"/>
                    </a:cubicBezTo>
                    <a:cubicBezTo>
                      <a:pt x="38" y="43"/>
                      <a:pt x="39" y="46"/>
                      <a:pt x="40" y="50"/>
                    </a:cubicBezTo>
                    <a:cubicBezTo>
                      <a:pt x="42" y="46"/>
                      <a:pt x="43" y="43"/>
                      <a:pt x="44" y="39"/>
                    </a:cubicBezTo>
                    <a:cubicBezTo>
                      <a:pt x="47" y="33"/>
                      <a:pt x="49" y="28"/>
                      <a:pt x="51" y="23"/>
                    </a:cubicBezTo>
                    <a:cubicBezTo>
                      <a:pt x="53" y="17"/>
                      <a:pt x="55" y="12"/>
                      <a:pt x="57" y="5"/>
                    </a:cubicBezTo>
                    <a:cubicBezTo>
                      <a:pt x="49" y="3"/>
                      <a:pt x="49" y="3"/>
                      <a:pt x="49" y="3"/>
                    </a:cubicBezTo>
                    <a:cubicBezTo>
                      <a:pt x="49" y="0"/>
                      <a:pt x="49" y="0"/>
                      <a:pt x="49" y="0"/>
                    </a:cubicBezTo>
                    <a:cubicBezTo>
                      <a:pt x="53" y="0"/>
                      <a:pt x="57" y="0"/>
                      <a:pt x="61" y="0"/>
                    </a:cubicBezTo>
                    <a:cubicBezTo>
                      <a:pt x="66" y="0"/>
                      <a:pt x="70" y="0"/>
                      <a:pt x="74" y="0"/>
                    </a:cubicBezTo>
                    <a:cubicBezTo>
                      <a:pt x="74" y="3"/>
                      <a:pt x="74" y="3"/>
                      <a:pt x="74" y="3"/>
                    </a:cubicBezTo>
                    <a:cubicBezTo>
                      <a:pt x="67" y="5"/>
                      <a:pt x="67" y="5"/>
                      <a:pt x="67" y="5"/>
                    </a:cubicBezTo>
                    <a:cubicBezTo>
                      <a:pt x="66" y="5"/>
                      <a:pt x="65" y="6"/>
                      <a:pt x="64" y="8"/>
                    </a:cubicBezTo>
                    <a:cubicBezTo>
                      <a:pt x="62" y="12"/>
                      <a:pt x="61" y="16"/>
                      <a:pt x="59" y="21"/>
                    </a:cubicBezTo>
                    <a:cubicBezTo>
                      <a:pt x="52" y="36"/>
                      <a:pt x="48" y="48"/>
                      <a:pt x="44" y="57"/>
                    </a:cubicBezTo>
                    <a:cubicBezTo>
                      <a:pt x="42" y="63"/>
                      <a:pt x="40" y="70"/>
                      <a:pt x="38" y="77"/>
                    </a:cubicBezTo>
                    <a:cubicBezTo>
                      <a:pt x="37" y="83"/>
                      <a:pt x="35" y="89"/>
                      <a:pt x="34" y="94"/>
                    </a:cubicBezTo>
                    <a:cubicBezTo>
                      <a:pt x="34" y="96"/>
                      <a:pt x="33" y="98"/>
                      <a:pt x="32" y="99"/>
                    </a:cubicBezTo>
                    <a:cubicBezTo>
                      <a:pt x="30" y="100"/>
                      <a:pt x="27" y="101"/>
                      <a:pt x="23" y="101"/>
                    </a:cubicBezTo>
                    <a:cubicBezTo>
                      <a:pt x="18" y="101"/>
                      <a:pt x="13" y="101"/>
                      <a:pt x="8" y="100"/>
                    </a:cubicBezTo>
                    <a:cubicBezTo>
                      <a:pt x="8" y="98"/>
                      <a:pt x="8" y="98"/>
                      <a:pt x="8" y="98"/>
                    </a:cubicBezTo>
                    <a:cubicBezTo>
                      <a:pt x="13" y="97"/>
                      <a:pt x="17" y="95"/>
                      <a:pt x="20" y="93"/>
                    </a:cubicBezTo>
                    <a:cubicBezTo>
                      <a:pt x="23" y="89"/>
                      <a:pt x="27" y="81"/>
                      <a:pt x="34" y="66"/>
                    </a:cubicBezTo>
                    <a:cubicBezTo>
                      <a:pt x="34" y="65"/>
                      <a:pt x="34" y="65"/>
                      <a:pt x="34" y="65"/>
                    </a:cubicBezTo>
                    <a:cubicBezTo>
                      <a:pt x="33" y="65"/>
                      <a:pt x="33" y="65"/>
                      <a:pt x="33" y="65"/>
                    </a:cubicBezTo>
                    <a:cubicBezTo>
                      <a:pt x="25" y="43"/>
                      <a:pt x="17" y="24"/>
                      <a:pt x="10" y="8"/>
                    </a:cubicBezTo>
                    <a:cubicBezTo>
                      <a:pt x="9" y="6"/>
                      <a:pt x="8" y="5"/>
                      <a:pt x="6" y="5"/>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grpSp>
      </p:grpSp>
      <p:sp>
        <p:nvSpPr>
          <p:cNvPr id="18" name="文本框 17"/>
          <p:cNvSpPr txBox="1"/>
          <p:nvPr/>
        </p:nvSpPr>
        <p:spPr>
          <a:xfrm>
            <a:off x="1137920" y="313055"/>
            <a:ext cx="1919605" cy="594360"/>
          </a:xfrm>
          <a:prstGeom prst="rect">
            <a:avLst/>
          </a:prstGeom>
          <a:noFill/>
          <a:effectLst>
            <a:outerShdw blurRad="50800" dist="38100" dir="5400000" algn="t" rotWithShape="0">
              <a:prstClr val="black">
                <a:alpha val="40000"/>
              </a:prstClr>
            </a:outerShdw>
          </a:effectLst>
        </p:spPr>
        <p:txBody>
          <a:bodyPr wrap="square">
            <a:noAutofit/>
          </a:bodyPr>
          <a:p>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技术</a:t>
            </a:r>
            <a:r>
              <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rPr>
              <a:t>创新</a:t>
            </a:r>
            <a:endParaRPr lang="zh-CN" altLang="en-US" sz="3200" dirty="0">
              <a:solidFill>
                <a:srgbClr val="0944A7"/>
              </a:solidFill>
              <a:effectLst/>
              <a:latin typeface="汉仪力量黑简" panose="00020600040101010101" pitchFamily="18" charset="-122"/>
              <a:ea typeface="汉仪力量黑简" panose="00020600040101010101" pitchFamily="18" charset="-122"/>
              <a:cs typeface="汉仪旗黑X1-55W" panose="00020600040101010101" pitchFamily="18" charset="-122"/>
              <a:sym typeface="+mn-ea"/>
            </a:endParaRPr>
          </a:p>
        </p:txBody>
      </p:sp>
      <p:grpSp>
        <p:nvGrpSpPr>
          <p:cNvPr id="27" name="组合 26"/>
          <p:cNvGrpSpPr/>
          <p:nvPr>
            <p:custDataLst>
              <p:tags r:id="rId101"/>
            </p:custDataLst>
          </p:nvPr>
        </p:nvGrpSpPr>
        <p:grpSpPr>
          <a:xfrm>
            <a:off x="424180" y="866140"/>
            <a:ext cx="2907665" cy="3237545"/>
            <a:chOff x="89764" y="1929128"/>
            <a:chExt cx="3200548" cy="4341185"/>
          </a:xfrm>
        </p:grpSpPr>
        <p:grpSp>
          <p:nvGrpSpPr>
            <p:cNvPr id="28" name="组合 27"/>
            <p:cNvGrpSpPr/>
            <p:nvPr/>
          </p:nvGrpSpPr>
          <p:grpSpPr>
            <a:xfrm>
              <a:off x="89764" y="1929128"/>
              <a:ext cx="3200548" cy="4341185"/>
              <a:chOff x="89764" y="1929127"/>
              <a:chExt cx="3200548" cy="4341184"/>
            </a:xfrm>
          </p:grpSpPr>
          <p:sp>
            <p:nvSpPr>
              <p:cNvPr id="29" name="矩形: 圆角 28"/>
              <p:cNvSpPr/>
              <p:nvPr>
                <p:custDataLst>
                  <p:tags r:id="rId102"/>
                </p:custDataLst>
              </p:nvPr>
            </p:nvSpPr>
            <p:spPr>
              <a:xfrm>
                <a:off x="383188" y="2290318"/>
                <a:ext cx="2620217" cy="3358642"/>
              </a:xfrm>
              <a:prstGeom prst="roundRect">
                <a:avLst>
                  <a:gd name="adj" fmla="val 2549"/>
                </a:avLst>
              </a:prstGeom>
              <a:gradFill flip="none" rotWithShape="1">
                <a:gsLst>
                  <a:gs pos="0">
                    <a:srgbClr val="1966FF">
                      <a:alpha val="0"/>
                    </a:srgbClr>
                  </a:gs>
                  <a:gs pos="100000">
                    <a:srgbClr val="002692"/>
                  </a:gs>
                </a:gsLst>
                <a:lin ang="16200000" scaled="1"/>
                <a:tileRect/>
              </a:gradFill>
              <a:ln w="6350">
                <a:gradFill>
                  <a:gsLst>
                    <a:gs pos="0">
                      <a:schemeClr val="accent1">
                        <a:lumMod val="45000"/>
                        <a:lumOff val="55000"/>
                      </a:schemeClr>
                    </a:gs>
                    <a:gs pos="67000">
                      <a:schemeClr val="accent1">
                        <a:lumMod val="45000"/>
                        <a:lumOff val="55000"/>
                        <a:alpha val="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nvGrpSpPr>
              <p:cNvPr id="30" name="组合 29"/>
              <p:cNvGrpSpPr/>
              <p:nvPr/>
            </p:nvGrpSpPr>
            <p:grpSpPr>
              <a:xfrm>
                <a:off x="89764" y="1929127"/>
                <a:ext cx="3200548" cy="4341184"/>
                <a:chOff x="89764" y="1929127"/>
                <a:chExt cx="3200548" cy="4341184"/>
              </a:xfrm>
            </p:grpSpPr>
            <p:pic>
              <p:nvPicPr>
                <p:cNvPr id="31" name="图片 30" descr="图片包含 游戏机, 盘子, 窗帘, 碗&#10;&#10;描述已自动生成"/>
                <p:cNvPicPr>
                  <a:picLocks noChangeAspect="1"/>
                </p:cNvPicPr>
                <p:nvPr>
                  <p:custDataLst>
                    <p:tags r:id="rId103"/>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83188" y="1929127"/>
                  <a:ext cx="2608392" cy="722381"/>
                </a:xfrm>
                <a:prstGeom prst="rect">
                  <a:avLst/>
                </a:prstGeom>
              </p:spPr>
            </p:pic>
            <p:pic>
              <p:nvPicPr>
                <p:cNvPr id="32" name="图片 31" descr="图片包含 游戏机, 盘子, 窗帘, 碗&#10;&#10;描述已自动生成"/>
                <p:cNvPicPr>
                  <a:picLocks noChangeAspect="1"/>
                </p:cNvPicPr>
                <p:nvPr>
                  <p:custDataLst>
                    <p:tags r:id="rId105"/>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109364" y="3368768"/>
                  <a:ext cx="2985099" cy="586843"/>
                </a:xfrm>
                <a:prstGeom prst="rect">
                  <a:avLst/>
                </a:prstGeom>
              </p:spPr>
            </p:pic>
            <p:pic>
              <p:nvPicPr>
                <p:cNvPr id="34" name="图片 33" descr="图片包含 游戏机, 盘子, 窗帘, 碗&#10;&#10;描述已自动生成"/>
                <p:cNvPicPr>
                  <a:picLocks noChangeAspect="1"/>
                </p:cNvPicPr>
                <p:nvPr>
                  <p:custDataLst>
                    <p:tags r:id="rId106"/>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224540" y="4204538"/>
                  <a:ext cx="3544702" cy="586843"/>
                </a:xfrm>
                <a:prstGeom prst="rect">
                  <a:avLst/>
                </a:prstGeom>
              </p:spPr>
            </p:pic>
          </p:grpSp>
        </p:grpSp>
        <p:grpSp>
          <p:nvGrpSpPr>
            <p:cNvPr id="35" name="组合 34"/>
            <p:cNvGrpSpPr/>
            <p:nvPr/>
          </p:nvGrpSpPr>
          <p:grpSpPr>
            <a:xfrm>
              <a:off x="489172" y="5006611"/>
              <a:ext cx="2403536" cy="1263699"/>
              <a:chOff x="489172" y="5006611"/>
              <a:chExt cx="2403536" cy="1263699"/>
            </a:xfrm>
          </p:grpSpPr>
          <p:cxnSp>
            <p:nvCxnSpPr>
              <p:cNvPr id="40" name="直接连接符 39"/>
              <p:cNvCxnSpPr/>
              <p:nvPr>
                <p:custDataLst>
                  <p:tags r:id="rId107"/>
                </p:custDataLst>
              </p:nvPr>
            </p:nvCxnSpPr>
            <p:spPr>
              <a:xfrm flipV="1">
                <a:off x="489172" y="5271868"/>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108"/>
                </p:custDataLst>
              </p:nvPr>
            </p:nvCxnSpPr>
            <p:spPr>
              <a:xfrm flipV="1">
                <a:off x="1241012" y="5100879"/>
                <a:ext cx="0" cy="778032"/>
              </a:xfrm>
              <a:prstGeom prst="line">
                <a:avLst/>
              </a:prstGeom>
              <a:ln w="19050" cap="sq" cmpd="tri">
                <a:gradFill flip="none" rotWithShape="1">
                  <a:gsLst>
                    <a:gs pos="34000">
                      <a:schemeClr val="bg1">
                        <a:alpha val="0"/>
                        <a:lumMod val="90000"/>
                      </a:schemeClr>
                    </a:gs>
                    <a:gs pos="100000">
                      <a:schemeClr val="bg1">
                        <a:alpha val="3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custDataLst>
                  <p:tags r:id="rId109"/>
                </p:custDataLst>
              </p:nvPr>
            </p:nvCxnSpPr>
            <p:spPr>
              <a:xfrm flipV="1">
                <a:off x="1911572" y="5100879"/>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110"/>
                </p:custDataLst>
              </p:nvPr>
            </p:nvCxnSpPr>
            <p:spPr>
              <a:xfrm flipV="1">
                <a:off x="2663412" y="5006611"/>
                <a:ext cx="0" cy="778032"/>
              </a:xfrm>
              <a:prstGeom prst="line">
                <a:avLst/>
              </a:prstGeom>
              <a:ln w="19050" cap="sq" cmpd="tri">
                <a:gradFill flip="none" rotWithShape="1">
                  <a:gsLst>
                    <a:gs pos="34000">
                      <a:schemeClr val="bg1">
                        <a:alpha val="0"/>
                        <a:lumMod val="90000"/>
                      </a:schemeClr>
                    </a:gs>
                    <a:gs pos="100000">
                      <a:schemeClr val="bg1">
                        <a:alpha val="34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111"/>
                </p:custDataLst>
              </p:nvPr>
            </p:nvCxnSpPr>
            <p:spPr>
              <a:xfrm flipV="1">
                <a:off x="1042318" y="5448075"/>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custDataLst>
                  <p:tags r:id="rId112"/>
                </p:custDataLst>
              </p:nvPr>
            </p:nvCxnSpPr>
            <p:spPr>
              <a:xfrm flipV="1">
                <a:off x="155666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13"/>
                </p:custDataLst>
              </p:nvPr>
            </p:nvCxnSpPr>
            <p:spPr>
              <a:xfrm flipV="1">
                <a:off x="2069748" y="5202479"/>
                <a:ext cx="0" cy="822235"/>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custDataLst>
                  <p:tags r:id="rId114"/>
                </p:custDataLst>
              </p:nvPr>
            </p:nvCxnSpPr>
            <p:spPr>
              <a:xfrm flipV="1">
                <a:off x="2378358" y="5279212"/>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115"/>
                </p:custDataLst>
              </p:nvPr>
            </p:nvCxnSpPr>
            <p:spPr>
              <a:xfrm flipV="1">
                <a:off x="289270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grpSp>
      </p:grpSp>
      <p:sp>
        <p:nvSpPr>
          <p:cNvPr id="65" name="矩形 64"/>
          <p:cNvSpPr/>
          <p:nvPr>
            <p:custDataLst>
              <p:tags r:id="rId116"/>
            </p:custDataLst>
          </p:nvPr>
        </p:nvSpPr>
        <p:spPr>
          <a:xfrm>
            <a:off x="754380" y="2271395"/>
            <a:ext cx="2225675" cy="1245235"/>
          </a:xfrm>
          <a:prstGeom prst="rect">
            <a:avLst/>
          </a:prstGeom>
        </p:spPr>
        <p:txBody>
          <a:bodyPr wrap="square">
            <a:spAutoFit/>
          </a:bodyPr>
          <a:p>
            <a:pPr indent="0" algn="l" fontAlgn="auto">
              <a:lnSpc>
                <a:spcPct val="125000"/>
              </a:lnSpc>
            </a:pPr>
            <a:r>
              <a:rPr lang="zh-CN" altLang="en-US" sz="2000" b="1">
                <a:solidFill>
                  <a:schemeClr val="tx1"/>
                </a:solidFill>
                <a:sym typeface="+mn-ea"/>
              </a:rPr>
              <a:t>有效识别关键因果关系，提供预测模型的数据支持。</a:t>
            </a:r>
            <a:endParaRPr lang="zh-CN" altLang="en-US" sz="2000" b="1" dirty="0">
              <a:solidFill>
                <a:schemeClr val="tx1"/>
              </a:solidFill>
              <a:latin typeface="思源黑体 ExtraLight" panose="020B0200000000000000" pitchFamily="34" charset="-122"/>
              <a:ea typeface="思源黑体 ExtraLight" panose="020B0200000000000000"/>
              <a:sym typeface="+mn-ea"/>
            </a:endParaRPr>
          </a:p>
        </p:txBody>
      </p:sp>
      <p:sp>
        <p:nvSpPr>
          <p:cNvPr id="66" name="矩形 65"/>
          <p:cNvSpPr/>
          <p:nvPr>
            <p:custDataLst>
              <p:tags r:id="rId117"/>
            </p:custDataLst>
          </p:nvPr>
        </p:nvSpPr>
        <p:spPr>
          <a:xfrm>
            <a:off x="700405" y="1189990"/>
            <a:ext cx="2369820" cy="951230"/>
          </a:xfrm>
          <a:prstGeom prst="rect">
            <a:avLst/>
          </a:prstGeom>
          <a:gradFill>
            <a:gsLst>
              <a:gs pos="100000">
                <a:srgbClr val="2E59FE">
                  <a:alpha val="50000"/>
                </a:srgbClr>
              </a:gs>
              <a:gs pos="51800">
                <a:srgbClr val="2E59FE">
                  <a:alpha val="20000"/>
                </a:srgbClr>
              </a:gs>
              <a:gs pos="0">
                <a:srgbClr val="2E59FE">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custDataLst>
              <p:tags r:id="rId118"/>
            </p:custDataLst>
          </p:nvPr>
        </p:nvGrpSpPr>
        <p:grpSpPr>
          <a:xfrm>
            <a:off x="819150" y="1357630"/>
            <a:ext cx="2030095" cy="629920"/>
            <a:chOff x="5044429" y="2857429"/>
            <a:chExt cx="2140768" cy="438915"/>
          </a:xfrm>
        </p:grpSpPr>
        <p:sp>
          <p:nvSpPr>
            <p:cNvPr id="73" name="等腰三角形 72"/>
            <p:cNvSpPr/>
            <p:nvPr>
              <p:custDataLst>
                <p:tags r:id="rId119"/>
              </p:custDataLst>
            </p:nvPr>
          </p:nvSpPr>
          <p:spPr>
            <a:xfrm rot="16200000">
              <a:off x="4883802"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sp>
          <p:nvSpPr>
            <p:cNvPr id="85" name="任意多边形: 形状 104"/>
            <p:cNvSpPr/>
            <p:nvPr>
              <p:custDataLst>
                <p:tags r:id="rId120"/>
              </p:custDataLst>
            </p:nvPr>
          </p:nvSpPr>
          <p:spPr>
            <a:xfrm>
              <a:off x="5162086" y="2857429"/>
              <a:ext cx="1867827" cy="438915"/>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ym typeface="+mn-ea"/>
                </a:rPr>
                <a:t>传递熵算法</a:t>
              </a:r>
              <a:endParaRPr lang="zh-CN" altLang="en-US" sz="2000" b="1" dirty="0">
                <a:latin typeface="思源黑体" panose="020B0500000000000000" pitchFamily="34" charset="-122"/>
                <a:ea typeface="思源黑体 ExtraLight" panose="020B0200000000000000"/>
                <a:sym typeface="+mn-ea"/>
              </a:endParaRPr>
            </a:p>
          </p:txBody>
        </p:sp>
        <p:sp>
          <p:nvSpPr>
            <p:cNvPr id="86" name="等腰三角形 85"/>
            <p:cNvSpPr/>
            <p:nvPr>
              <p:custDataLst>
                <p:tags r:id="rId121"/>
              </p:custDataLst>
            </p:nvPr>
          </p:nvSpPr>
          <p:spPr>
            <a:xfrm rot="5400000">
              <a:off x="6906913"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grpSp>
      <p:grpSp>
        <p:nvGrpSpPr>
          <p:cNvPr id="87" name="组合 86"/>
          <p:cNvGrpSpPr/>
          <p:nvPr>
            <p:custDataLst>
              <p:tags r:id="rId122"/>
            </p:custDataLst>
          </p:nvPr>
        </p:nvGrpSpPr>
        <p:grpSpPr>
          <a:xfrm>
            <a:off x="3177540" y="866140"/>
            <a:ext cx="2907665" cy="3237543"/>
            <a:chOff x="89764" y="1929127"/>
            <a:chExt cx="3200548" cy="4341183"/>
          </a:xfrm>
        </p:grpSpPr>
        <p:grpSp>
          <p:nvGrpSpPr>
            <p:cNvPr id="91" name="组合 90"/>
            <p:cNvGrpSpPr/>
            <p:nvPr/>
          </p:nvGrpSpPr>
          <p:grpSpPr>
            <a:xfrm>
              <a:off x="89764" y="1929127"/>
              <a:ext cx="3200548" cy="4341183"/>
              <a:chOff x="89764" y="1929127"/>
              <a:chExt cx="3200548" cy="4341183"/>
            </a:xfrm>
          </p:grpSpPr>
          <p:sp>
            <p:nvSpPr>
              <p:cNvPr id="124" name="矩形: 圆角 123"/>
              <p:cNvSpPr/>
              <p:nvPr>
                <p:custDataLst>
                  <p:tags r:id="rId123"/>
                </p:custDataLst>
              </p:nvPr>
            </p:nvSpPr>
            <p:spPr>
              <a:xfrm>
                <a:off x="383188" y="2290318"/>
                <a:ext cx="2620217" cy="3358642"/>
              </a:xfrm>
              <a:prstGeom prst="roundRect">
                <a:avLst>
                  <a:gd name="adj" fmla="val 2549"/>
                </a:avLst>
              </a:prstGeom>
              <a:gradFill flip="none" rotWithShape="1">
                <a:gsLst>
                  <a:gs pos="0">
                    <a:srgbClr val="1966FF">
                      <a:alpha val="0"/>
                    </a:srgbClr>
                  </a:gs>
                  <a:gs pos="100000">
                    <a:srgbClr val="002692"/>
                  </a:gs>
                </a:gsLst>
                <a:lin ang="16200000" scaled="1"/>
                <a:tileRect/>
              </a:gradFill>
              <a:ln w="6350">
                <a:gradFill>
                  <a:gsLst>
                    <a:gs pos="0">
                      <a:schemeClr val="accent1">
                        <a:lumMod val="45000"/>
                        <a:lumOff val="55000"/>
                      </a:schemeClr>
                    </a:gs>
                    <a:gs pos="67000">
                      <a:schemeClr val="accent1">
                        <a:lumMod val="45000"/>
                        <a:lumOff val="55000"/>
                        <a:alpha val="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nvGrpSpPr>
              <p:cNvPr id="125" name="组合 124"/>
              <p:cNvGrpSpPr/>
              <p:nvPr/>
            </p:nvGrpSpPr>
            <p:grpSpPr>
              <a:xfrm>
                <a:off x="89764" y="1929127"/>
                <a:ext cx="3200548" cy="4341183"/>
                <a:chOff x="89764" y="1929127"/>
                <a:chExt cx="3200548" cy="4341183"/>
              </a:xfrm>
            </p:grpSpPr>
            <p:pic>
              <p:nvPicPr>
                <p:cNvPr id="126" name="图片 125" descr="图片包含 游戏机, 盘子, 窗帘, 碗&#10;&#10;描述已自动生成"/>
                <p:cNvPicPr>
                  <a:picLocks noChangeAspect="1"/>
                </p:cNvPicPr>
                <p:nvPr>
                  <p:custDataLst>
                    <p:tags r:id="rId124"/>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83188" y="1929127"/>
                  <a:ext cx="2608392" cy="722381"/>
                </a:xfrm>
                <a:prstGeom prst="rect">
                  <a:avLst/>
                </a:prstGeom>
              </p:spPr>
            </p:pic>
            <p:pic>
              <p:nvPicPr>
                <p:cNvPr id="127" name="图片 126" descr="图片包含 游戏机, 盘子, 窗帘, 碗&#10;&#10;描述已自动生成"/>
                <p:cNvPicPr>
                  <a:picLocks noChangeAspect="1"/>
                </p:cNvPicPr>
                <p:nvPr>
                  <p:custDataLst>
                    <p:tags r:id="rId125"/>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109364" y="3368768"/>
                  <a:ext cx="2985099" cy="586843"/>
                </a:xfrm>
                <a:prstGeom prst="rect">
                  <a:avLst/>
                </a:prstGeom>
              </p:spPr>
            </p:pic>
            <p:pic>
              <p:nvPicPr>
                <p:cNvPr id="128" name="图片 127" descr="图片包含 游戏机, 盘子, 窗帘, 碗&#10;&#10;描述已自动生成"/>
                <p:cNvPicPr>
                  <a:picLocks noChangeAspect="1"/>
                </p:cNvPicPr>
                <p:nvPr>
                  <p:custDataLst>
                    <p:tags r:id="rId126"/>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224540" y="4204537"/>
                  <a:ext cx="3544702" cy="586843"/>
                </a:xfrm>
                <a:prstGeom prst="rect">
                  <a:avLst/>
                </a:prstGeom>
              </p:spPr>
            </p:pic>
          </p:grpSp>
        </p:grpSp>
        <p:grpSp>
          <p:nvGrpSpPr>
            <p:cNvPr id="99" name="组合 98"/>
            <p:cNvGrpSpPr/>
            <p:nvPr/>
          </p:nvGrpSpPr>
          <p:grpSpPr>
            <a:xfrm>
              <a:off x="489172" y="5006611"/>
              <a:ext cx="2403536" cy="1263699"/>
              <a:chOff x="489172" y="5006611"/>
              <a:chExt cx="2403536" cy="1263699"/>
            </a:xfrm>
          </p:grpSpPr>
          <p:cxnSp>
            <p:nvCxnSpPr>
              <p:cNvPr id="116" name="直接连接符 115"/>
              <p:cNvCxnSpPr/>
              <p:nvPr>
                <p:custDataLst>
                  <p:tags r:id="rId127"/>
                </p:custDataLst>
              </p:nvPr>
            </p:nvCxnSpPr>
            <p:spPr>
              <a:xfrm flipV="1">
                <a:off x="489172" y="5271868"/>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custDataLst>
                  <p:tags r:id="rId128"/>
                </p:custDataLst>
              </p:nvPr>
            </p:nvCxnSpPr>
            <p:spPr>
              <a:xfrm flipV="1">
                <a:off x="1241012" y="5100879"/>
                <a:ext cx="0" cy="778032"/>
              </a:xfrm>
              <a:prstGeom prst="line">
                <a:avLst/>
              </a:prstGeom>
              <a:ln w="19050" cap="sq" cmpd="tri">
                <a:gradFill flip="none" rotWithShape="1">
                  <a:gsLst>
                    <a:gs pos="34000">
                      <a:schemeClr val="bg1">
                        <a:alpha val="0"/>
                        <a:lumMod val="90000"/>
                      </a:schemeClr>
                    </a:gs>
                    <a:gs pos="100000">
                      <a:schemeClr val="bg1">
                        <a:alpha val="3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custDataLst>
                  <p:tags r:id="rId129"/>
                </p:custDataLst>
              </p:nvPr>
            </p:nvCxnSpPr>
            <p:spPr>
              <a:xfrm flipV="1">
                <a:off x="1911572" y="5100879"/>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custDataLst>
                  <p:tags r:id="rId130"/>
                </p:custDataLst>
              </p:nvPr>
            </p:nvCxnSpPr>
            <p:spPr>
              <a:xfrm flipV="1">
                <a:off x="2663412" y="5006611"/>
                <a:ext cx="0" cy="778032"/>
              </a:xfrm>
              <a:prstGeom prst="line">
                <a:avLst/>
              </a:prstGeom>
              <a:ln w="19050" cap="sq" cmpd="tri">
                <a:gradFill flip="none" rotWithShape="1">
                  <a:gsLst>
                    <a:gs pos="34000">
                      <a:schemeClr val="bg1">
                        <a:alpha val="0"/>
                        <a:lumMod val="90000"/>
                      </a:schemeClr>
                    </a:gs>
                    <a:gs pos="100000">
                      <a:schemeClr val="bg1">
                        <a:alpha val="34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custDataLst>
                  <p:tags r:id="rId131"/>
                </p:custDataLst>
              </p:nvPr>
            </p:nvCxnSpPr>
            <p:spPr>
              <a:xfrm flipV="1">
                <a:off x="1042318" y="5448075"/>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custDataLst>
                  <p:tags r:id="rId132"/>
                </p:custDataLst>
              </p:nvPr>
            </p:nvCxnSpPr>
            <p:spPr>
              <a:xfrm flipV="1">
                <a:off x="155666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custDataLst>
                  <p:tags r:id="rId133"/>
                </p:custDataLst>
              </p:nvPr>
            </p:nvCxnSpPr>
            <p:spPr>
              <a:xfrm flipV="1">
                <a:off x="2069748" y="5202479"/>
                <a:ext cx="0" cy="822235"/>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custDataLst>
                  <p:tags r:id="rId134"/>
                </p:custDataLst>
              </p:nvPr>
            </p:nvCxnSpPr>
            <p:spPr>
              <a:xfrm flipV="1">
                <a:off x="2378358" y="5279212"/>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custDataLst>
                  <p:tags r:id="rId135"/>
                </p:custDataLst>
              </p:nvPr>
            </p:nvCxnSpPr>
            <p:spPr>
              <a:xfrm flipV="1">
                <a:off x="289270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grpSp>
      </p:grpSp>
      <p:sp>
        <p:nvSpPr>
          <p:cNvPr id="134" name="矩形 133"/>
          <p:cNvSpPr/>
          <p:nvPr>
            <p:custDataLst>
              <p:tags r:id="rId136"/>
            </p:custDataLst>
          </p:nvPr>
        </p:nvSpPr>
        <p:spPr>
          <a:xfrm>
            <a:off x="3597910" y="2298065"/>
            <a:ext cx="2037080" cy="1245235"/>
          </a:xfrm>
          <a:prstGeom prst="rect">
            <a:avLst/>
          </a:prstGeom>
        </p:spPr>
        <p:txBody>
          <a:bodyPr wrap="square">
            <a:spAutoFit/>
          </a:bodyPr>
          <a:p>
            <a:pPr indent="0" algn="just" fontAlgn="auto">
              <a:lnSpc>
                <a:spcPct val="125000"/>
              </a:lnSpc>
            </a:pPr>
            <a:r>
              <a:rPr lang="zh-CN" altLang="en-US" sz="2000" b="1">
                <a:sym typeface="+mn-ea"/>
              </a:rPr>
              <a:t>图形化展示部件间相互作用，提高预测模型精度。</a:t>
            </a:r>
            <a:endParaRPr lang="zh-CN" altLang="en-US" sz="2000" b="1" dirty="0">
              <a:solidFill>
                <a:schemeClr val="bg1"/>
              </a:solidFill>
              <a:latin typeface="思源黑体 ExtraLight" panose="020B0200000000000000" pitchFamily="34" charset="-122"/>
              <a:ea typeface="思源黑体 ExtraLight" panose="020B0200000000000000"/>
              <a:sym typeface="+mn-ea"/>
            </a:endParaRPr>
          </a:p>
        </p:txBody>
      </p:sp>
      <p:sp>
        <p:nvSpPr>
          <p:cNvPr id="135" name="矩形 134"/>
          <p:cNvSpPr/>
          <p:nvPr>
            <p:custDataLst>
              <p:tags r:id="rId137"/>
            </p:custDataLst>
          </p:nvPr>
        </p:nvSpPr>
        <p:spPr>
          <a:xfrm>
            <a:off x="3453765" y="1189990"/>
            <a:ext cx="2376170" cy="951865"/>
          </a:xfrm>
          <a:prstGeom prst="rect">
            <a:avLst/>
          </a:prstGeom>
          <a:gradFill>
            <a:gsLst>
              <a:gs pos="100000">
                <a:srgbClr val="2E59FE">
                  <a:alpha val="50000"/>
                </a:srgbClr>
              </a:gs>
              <a:gs pos="51800">
                <a:srgbClr val="2E59FE">
                  <a:alpha val="20000"/>
                </a:srgbClr>
              </a:gs>
              <a:gs pos="0">
                <a:srgbClr val="2E59FE">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6" name="组合 135"/>
          <p:cNvGrpSpPr/>
          <p:nvPr>
            <p:custDataLst>
              <p:tags r:id="rId138"/>
            </p:custDataLst>
          </p:nvPr>
        </p:nvGrpSpPr>
        <p:grpSpPr>
          <a:xfrm>
            <a:off x="3572510" y="1357630"/>
            <a:ext cx="2030095" cy="629920"/>
            <a:chOff x="5044429" y="2857429"/>
            <a:chExt cx="2140768" cy="438915"/>
          </a:xfrm>
        </p:grpSpPr>
        <p:sp>
          <p:nvSpPr>
            <p:cNvPr id="137" name="等腰三角形 136"/>
            <p:cNvSpPr/>
            <p:nvPr>
              <p:custDataLst>
                <p:tags r:id="rId139"/>
              </p:custDataLst>
            </p:nvPr>
          </p:nvSpPr>
          <p:spPr>
            <a:xfrm rot="16200000">
              <a:off x="4883802"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sp>
          <p:nvSpPr>
            <p:cNvPr id="138" name="任意多边形: 形状 136"/>
            <p:cNvSpPr/>
            <p:nvPr>
              <p:custDataLst>
                <p:tags r:id="rId140"/>
              </p:custDataLst>
            </p:nvPr>
          </p:nvSpPr>
          <p:spPr>
            <a:xfrm>
              <a:off x="5162086" y="2857429"/>
              <a:ext cx="1867827" cy="438915"/>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ym typeface="+mn-ea"/>
                </a:rPr>
                <a:t>因果网络图</a:t>
              </a:r>
              <a:endParaRPr lang="zh-CN" altLang="en-US" sz="2000" b="1" dirty="0">
                <a:latin typeface="思源黑体" panose="020B0500000000000000" pitchFamily="34" charset="-122"/>
                <a:ea typeface="思源黑体 ExtraLight" panose="020B0200000000000000"/>
              </a:endParaRPr>
            </a:p>
          </p:txBody>
        </p:sp>
        <p:sp>
          <p:nvSpPr>
            <p:cNvPr id="139" name="等腰三角形 138"/>
            <p:cNvSpPr/>
            <p:nvPr>
              <p:custDataLst>
                <p:tags r:id="rId141"/>
              </p:custDataLst>
            </p:nvPr>
          </p:nvSpPr>
          <p:spPr>
            <a:xfrm rot="5400000">
              <a:off x="6906913"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grpSp>
      <p:grpSp>
        <p:nvGrpSpPr>
          <p:cNvPr id="251" name="组合 250"/>
          <p:cNvGrpSpPr/>
          <p:nvPr>
            <p:custDataLst>
              <p:tags r:id="rId142"/>
            </p:custDataLst>
          </p:nvPr>
        </p:nvGrpSpPr>
        <p:grpSpPr>
          <a:xfrm>
            <a:off x="6015355" y="907415"/>
            <a:ext cx="2907665" cy="3196917"/>
            <a:chOff x="89764" y="1929128"/>
            <a:chExt cx="3200548" cy="4341185"/>
          </a:xfrm>
        </p:grpSpPr>
        <p:grpSp>
          <p:nvGrpSpPr>
            <p:cNvPr id="252" name="组合 251"/>
            <p:cNvGrpSpPr/>
            <p:nvPr/>
          </p:nvGrpSpPr>
          <p:grpSpPr>
            <a:xfrm>
              <a:off x="89764" y="1929128"/>
              <a:ext cx="3200548" cy="4341185"/>
              <a:chOff x="89764" y="1929127"/>
              <a:chExt cx="3200548" cy="4341184"/>
            </a:xfrm>
          </p:grpSpPr>
          <p:sp>
            <p:nvSpPr>
              <p:cNvPr id="253" name="矩形: 圆角 28"/>
              <p:cNvSpPr/>
              <p:nvPr>
                <p:custDataLst>
                  <p:tags r:id="rId143"/>
                </p:custDataLst>
              </p:nvPr>
            </p:nvSpPr>
            <p:spPr>
              <a:xfrm>
                <a:off x="383188" y="2290318"/>
                <a:ext cx="2620217" cy="3358642"/>
              </a:xfrm>
              <a:prstGeom prst="roundRect">
                <a:avLst>
                  <a:gd name="adj" fmla="val 2549"/>
                </a:avLst>
              </a:prstGeom>
              <a:gradFill flip="none" rotWithShape="1">
                <a:gsLst>
                  <a:gs pos="0">
                    <a:srgbClr val="1966FF">
                      <a:alpha val="0"/>
                    </a:srgbClr>
                  </a:gs>
                  <a:gs pos="100000">
                    <a:srgbClr val="002692"/>
                  </a:gs>
                </a:gsLst>
                <a:lin ang="16200000" scaled="1"/>
                <a:tileRect/>
              </a:gradFill>
              <a:ln w="6350">
                <a:gradFill>
                  <a:gsLst>
                    <a:gs pos="0">
                      <a:schemeClr val="accent1">
                        <a:lumMod val="45000"/>
                        <a:lumOff val="55000"/>
                      </a:schemeClr>
                    </a:gs>
                    <a:gs pos="67000">
                      <a:schemeClr val="accent1">
                        <a:lumMod val="45000"/>
                        <a:lumOff val="55000"/>
                        <a:alpha val="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nvGrpSpPr>
              <p:cNvPr id="254" name="组合 253"/>
              <p:cNvGrpSpPr/>
              <p:nvPr/>
            </p:nvGrpSpPr>
            <p:grpSpPr>
              <a:xfrm>
                <a:off x="89764" y="1929127"/>
                <a:ext cx="3200548" cy="4341184"/>
                <a:chOff x="89764" y="1929127"/>
                <a:chExt cx="3200548" cy="4341184"/>
              </a:xfrm>
            </p:grpSpPr>
            <p:pic>
              <p:nvPicPr>
                <p:cNvPr id="255" name="图片 254" descr="图片包含 游戏机, 盘子, 窗帘, 碗&#10;&#10;描述已自动生成"/>
                <p:cNvPicPr>
                  <a:picLocks noChangeAspect="1"/>
                </p:cNvPicPr>
                <p:nvPr>
                  <p:custDataLst>
                    <p:tags r:id="rId144"/>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83188" y="1929127"/>
                  <a:ext cx="2608392" cy="722381"/>
                </a:xfrm>
                <a:prstGeom prst="rect">
                  <a:avLst/>
                </a:prstGeom>
              </p:spPr>
            </p:pic>
            <p:pic>
              <p:nvPicPr>
                <p:cNvPr id="256" name="图片 255" descr="图片包含 游戏机, 盘子, 窗帘, 碗&#10;&#10;描述已自动生成"/>
                <p:cNvPicPr>
                  <a:picLocks noChangeAspect="1"/>
                </p:cNvPicPr>
                <p:nvPr>
                  <p:custDataLst>
                    <p:tags r:id="rId145"/>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109364" y="3368768"/>
                  <a:ext cx="2985099" cy="586843"/>
                </a:xfrm>
                <a:prstGeom prst="rect">
                  <a:avLst/>
                </a:prstGeom>
              </p:spPr>
            </p:pic>
            <p:pic>
              <p:nvPicPr>
                <p:cNvPr id="257" name="图片 256" descr="图片包含 游戏机, 盘子, 窗帘, 碗&#10;&#10;描述已自动生成"/>
                <p:cNvPicPr>
                  <a:picLocks noChangeAspect="1"/>
                </p:cNvPicPr>
                <p:nvPr>
                  <p:custDataLst>
                    <p:tags r:id="rId146"/>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224540" y="4204538"/>
                  <a:ext cx="3544702" cy="586843"/>
                </a:xfrm>
                <a:prstGeom prst="rect">
                  <a:avLst/>
                </a:prstGeom>
              </p:spPr>
            </p:pic>
          </p:grpSp>
        </p:grpSp>
        <p:grpSp>
          <p:nvGrpSpPr>
            <p:cNvPr id="258" name="组合 257"/>
            <p:cNvGrpSpPr/>
            <p:nvPr/>
          </p:nvGrpSpPr>
          <p:grpSpPr>
            <a:xfrm>
              <a:off x="489172" y="5006611"/>
              <a:ext cx="2403536" cy="1263699"/>
              <a:chOff x="489172" y="5006611"/>
              <a:chExt cx="2403536" cy="1263699"/>
            </a:xfrm>
          </p:grpSpPr>
          <p:cxnSp>
            <p:nvCxnSpPr>
              <p:cNvPr id="263" name="直接连接符 262"/>
              <p:cNvCxnSpPr/>
              <p:nvPr>
                <p:custDataLst>
                  <p:tags r:id="rId147"/>
                </p:custDataLst>
              </p:nvPr>
            </p:nvCxnSpPr>
            <p:spPr>
              <a:xfrm flipV="1">
                <a:off x="489172" y="5271868"/>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custDataLst>
                  <p:tags r:id="rId148"/>
                </p:custDataLst>
              </p:nvPr>
            </p:nvCxnSpPr>
            <p:spPr>
              <a:xfrm flipV="1">
                <a:off x="1241012" y="5100879"/>
                <a:ext cx="0" cy="778032"/>
              </a:xfrm>
              <a:prstGeom prst="line">
                <a:avLst/>
              </a:prstGeom>
              <a:ln w="19050" cap="sq" cmpd="tri">
                <a:gradFill flip="none" rotWithShape="1">
                  <a:gsLst>
                    <a:gs pos="34000">
                      <a:schemeClr val="bg1">
                        <a:alpha val="0"/>
                        <a:lumMod val="90000"/>
                      </a:schemeClr>
                    </a:gs>
                    <a:gs pos="100000">
                      <a:schemeClr val="bg1">
                        <a:alpha val="3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custDataLst>
                  <p:tags r:id="rId149"/>
                </p:custDataLst>
              </p:nvPr>
            </p:nvCxnSpPr>
            <p:spPr>
              <a:xfrm flipV="1">
                <a:off x="1911572" y="5100879"/>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custDataLst>
                  <p:tags r:id="rId150"/>
                </p:custDataLst>
              </p:nvPr>
            </p:nvCxnSpPr>
            <p:spPr>
              <a:xfrm flipV="1">
                <a:off x="2663412" y="5006611"/>
                <a:ext cx="0" cy="778032"/>
              </a:xfrm>
              <a:prstGeom prst="line">
                <a:avLst/>
              </a:prstGeom>
              <a:ln w="19050" cap="sq" cmpd="tri">
                <a:gradFill flip="none" rotWithShape="1">
                  <a:gsLst>
                    <a:gs pos="34000">
                      <a:schemeClr val="bg1">
                        <a:alpha val="0"/>
                        <a:lumMod val="90000"/>
                      </a:schemeClr>
                    </a:gs>
                    <a:gs pos="100000">
                      <a:schemeClr val="bg1">
                        <a:alpha val="34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custDataLst>
                  <p:tags r:id="rId151"/>
                </p:custDataLst>
              </p:nvPr>
            </p:nvCxnSpPr>
            <p:spPr>
              <a:xfrm flipV="1">
                <a:off x="1042318" y="5448075"/>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custDataLst>
                  <p:tags r:id="rId152"/>
                </p:custDataLst>
              </p:nvPr>
            </p:nvCxnSpPr>
            <p:spPr>
              <a:xfrm flipV="1">
                <a:off x="155666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custDataLst>
                  <p:tags r:id="rId153"/>
                </p:custDataLst>
              </p:nvPr>
            </p:nvCxnSpPr>
            <p:spPr>
              <a:xfrm flipV="1">
                <a:off x="2069748" y="5202479"/>
                <a:ext cx="0" cy="822235"/>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custDataLst>
                  <p:tags r:id="rId154"/>
                </p:custDataLst>
              </p:nvPr>
            </p:nvCxnSpPr>
            <p:spPr>
              <a:xfrm flipV="1">
                <a:off x="2378358" y="5279212"/>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custDataLst>
                  <p:tags r:id="rId155"/>
                </p:custDataLst>
              </p:nvPr>
            </p:nvCxnSpPr>
            <p:spPr>
              <a:xfrm flipV="1">
                <a:off x="289270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grpSp>
      </p:grpSp>
      <p:cxnSp>
        <p:nvCxnSpPr>
          <p:cNvPr id="273" name="直接连接符 272"/>
          <p:cNvCxnSpPr/>
          <p:nvPr>
            <p:custDataLst>
              <p:tags r:id="rId156"/>
            </p:custDataLst>
          </p:nvPr>
        </p:nvCxnSpPr>
        <p:spPr>
          <a:xfrm>
            <a:off x="6232191" y="4691341"/>
            <a:ext cx="73686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75" name="矩形 274"/>
          <p:cNvSpPr/>
          <p:nvPr>
            <p:custDataLst>
              <p:tags r:id="rId157"/>
            </p:custDataLst>
          </p:nvPr>
        </p:nvSpPr>
        <p:spPr>
          <a:xfrm>
            <a:off x="6341745" y="2326005"/>
            <a:ext cx="2426970" cy="1445260"/>
          </a:xfrm>
          <a:prstGeom prst="rect">
            <a:avLst/>
          </a:prstGeom>
        </p:spPr>
        <p:txBody>
          <a:bodyPr wrap="square">
            <a:spAutoFit/>
          </a:bodyPr>
          <a:p>
            <a:pPr indent="0" algn="l" fontAlgn="auto">
              <a:lnSpc>
                <a:spcPct val="110000"/>
              </a:lnSpc>
            </a:pPr>
            <a:r>
              <a:rPr lang="zh-CN" altLang="en-US" sz="2000" b="1">
                <a:sym typeface="+mn-ea"/>
              </a:rPr>
              <a:t>专门针对图结构数据设计，精确预测设备退化阶段的寿命。</a:t>
            </a:r>
            <a:endParaRPr lang="zh-CN" altLang="en-US" sz="2000" b="1">
              <a:solidFill>
                <a:schemeClr val="tx1"/>
              </a:solidFill>
              <a:sym typeface="+mn-ea"/>
            </a:endParaRPr>
          </a:p>
        </p:txBody>
      </p:sp>
      <p:sp>
        <p:nvSpPr>
          <p:cNvPr id="276" name="矩形 275"/>
          <p:cNvSpPr/>
          <p:nvPr>
            <p:custDataLst>
              <p:tags r:id="rId158"/>
            </p:custDataLst>
          </p:nvPr>
        </p:nvSpPr>
        <p:spPr>
          <a:xfrm>
            <a:off x="6291580" y="1231265"/>
            <a:ext cx="2369820" cy="911225"/>
          </a:xfrm>
          <a:prstGeom prst="rect">
            <a:avLst/>
          </a:prstGeom>
          <a:gradFill>
            <a:gsLst>
              <a:gs pos="100000">
                <a:srgbClr val="2E59FE">
                  <a:alpha val="50000"/>
                </a:srgbClr>
              </a:gs>
              <a:gs pos="51800">
                <a:srgbClr val="2E59FE">
                  <a:alpha val="20000"/>
                </a:srgbClr>
              </a:gs>
              <a:gs pos="0">
                <a:srgbClr val="2E59FE">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7" name="组合 276"/>
          <p:cNvGrpSpPr/>
          <p:nvPr>
            <p:custDataLst>
              <p:tags r:id="rId159"/>
            </p:custDataLst>
          </p:nvPr>
        </p:nvGrpSpPr>
        <p:grpSpPr>
          <a:xfrm>
            <a:off x="6410325" y="1361440"/>
            <a:ext cx="2030095" cy="625475"/>
            <a:chOff x="5044429" y="2857429"/>
            <a:chExt cx="2140768" cy="438915"/>
          </a:xfrm>
        </p:grpSpPr>
        <p:sp>
          <p:nvSpPr>
            <p:cNvPr id="278" name="等腰三角形 277"/>
            <p:cNvSpPr/>
            <p:nvPr>
              <p:custDataLst>
                <p:tags r:id="rId160"/>
              </p:custDataLst>
            </p:nvPr>
          </p:nvSpPr>
          <p:spPr>
            <a:xfrm rot="16200000">
              <a:off x="4883802"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sp>
          <p:nvSpPr>
            <p:cNvPr id="279" name="任意多边形: 形状 104"/>
            <p:cNvSpPr/>
            <p:nvPr>
              <p:custDataLst>
                <p:tags r:id="rId161"/>
              </p:custDataLst>
            </p:nvPr>
          </p:nvSpPr>
          <p:spPr>
            <a:xfrm>
              <a:off x="5162086" y="2857429"/>
              <a:ext cx="1867827" cy="438915"/>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ym typeface="+mn-ea"/>
                </a:rPr>
                <a:t>卷积神经网络(CNN)</a:t>
              </a:r>
              <a:endParaRPr lang="zh-CN" altLang="en-US" sz="2000" b="1">
                <a:sym typeface="+mn-ea"/>
              </a:endParaRPr>
            </a:p>
          </p:txBody>
        </p:sp>
        <p:sp>
          <p:nvSpPr>
            <p:cNvPr id="280" name="等腰三角形 279"/>
            <p:cNvSpPr/>
            <p:nvPr>
              <p:custDataLst>
                <p:tags r:id="rId162"/>
              </p:custDataLst>
            </p:nvPr>
          </p:nvSpPr>
          <p:spPr>
            <a:xfrm rot="5400000">
              <a:off x="6906913"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grpSp>
      <p:grpSp>
        <p:nvGrpSpPr>
          <p:cNvPr id="281" name="组合 280"/>
          <p:cNvGrpSpPr/>
          <p:nvPr>
            <p:custDataLst>
              <p:tags r:id="rId163"/>
            </p:custDataLst>
          </p:nvPr>
        </p:nvGrpSpPr>
        <p:grpSpPr>
          <a:xfrm>
            <a:off x="8768715" y="907415"/>
            <a:ext cx="2907665" cy="3196280"/>
            <a:chOff x="89764" y="1929127"/>
            <a:chExt cx="3200548" cy="4341183"/>
          </a:xfrm>
        </p:grpSpPr>
        <p:grpSp>
          <p:nvGrpSpPr>
            <p:cNvPr id="282" name="组合 281"/>
            <p:cNvGrpSpPr/>
            <p:nvPr/>
          </p:nvGrpSpPr>
          <p:grpSpPr>
            <a:xfrm>
              <a:off x="89764" y="1929127"/>
              <a:ext cx="3200548" cy="4341183"/>
              <a:chOff x="89764" y="1929127"/>
              <a:chExt cx="3200548" cy="4341183"/>
            </a:xfrm>
          </p:grpSpPr>
          <p:sp>
            <p:nvSpPr>
              <p:cNvPr id="283" name="矩形: 圆角 123"/>
              <p:cNvSpPr/>
              <p:nvPr>
                <p:custDataLst>
                  <p:tags r:id="rId164"/>
                </p:custDataLst>
              </p:nvPr>
            </p:nvSpPr>
            <p:spPr>
              <a:xfrm>
                <a:off x="383188" y="2290318"/>
                <a:ext cx="2620217" cy="3358642"/>
              </a:xfrm>
              <a:prstGeom prst="roundRect">
                <a:avLst>
                  <a:gd name="adj" fmla="val 2549"/>
                </a:avLst>
              </a:prstGeom>
              <a:gradFill flip="none" rotWithShape="1">
                <a:gsLst>
                  <a:gs pos="0">
                    <a:srgbClr val="1966FF">
                      <a:alpha val="0"/>
                    </a:srgbClr>
                  </a:gs>
                  <a:gs pos="100000">
                    <a:srgbClr val="002692"/>
                  </a:gs>
                </a:gsLst>
                <a:lin ang="16200000" scaled="1"/>
                <a:tileRect/>
              </a:gradFill>
              <a:ln w="6350">
                <a:gradFill>
                  <a:gsLst>
                    <a:gs pos="0">
                      <a:schemeClr val="accent1">
                        <a:lumMod val="45000"/>
                        <a:lumOff val="55000"/>
                      </a:schemeClr>
                    </a:gs>
                    <a:gs pos="67000">
                      <a:schemeClr val="accent1">
                        <a:lumMod val="45000"/>
                        <a:lumOff val="55000"/>
                        <a:alpha val="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nvGrpSpPr>
              <p:cNvPr id="284" name="组合 283"/>
              <p:cNvGrpSpPr/>
              <p:nvPr/>
            </p:nvGrpSpPr>
            <p:grpSpPr>
              <a:xfrm>
                <a:off x="89764" y="1929127"/>
                <a:ext cx="3200548" cy="4341183"/>
                <a:chOff x="89764" y="1929127"/>
                <a:chExt cx="3200548" cy="4341183"/>
              </a:xfrm>
            </p:grpSpPr>
            <p:pic>
              <p:nvPicPr>
                <p:cNvPr id="285" name="图片 284" descr="图片包含 游戏机, 盘子, 窗帘, 碗&#10;&#10;描述已自动生成"/>
                <p:cNvPicPr>
                  <a:picLocks noChangeAspect="1"/>
                </p:cNvPicPr>
                <p:nvPr>
                  <p:custDataLst>
                    <p:tags r:id="rId165"/>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83188" y="1929127"/>
                  <a:ext cx="2608392" cy="722381"/>
                </a:xfrm>
                <a:prstGeom prst="rect">
                  <a:avLst/>
                </a:prstGeom>
              </p:spPr>
            </p:pic>
            <p:pic>
              <p:nvPicPr>
                <p:cNvPr id="286" name="图片 285" descr="图片包含 游戏机, 盘子, 窗帘, 碗&#10;&#10;描述已自动生成"/>
                <p:cNvPicPr>
                  <a:picLocks noChangeAspect="1"/>
                </p:cNvPicPr>
                <p:nvPr>
                  <p:custDataLst>
                    <p:tags r:id="rId166"/>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109364" y="3368768"/>
                  <a:ext cx="2985099" cy="586843"/>
                </a:xfrm>
                <a:prstGeom prst="rect">
                  <a:avLst/>
                </a:prstGeom>
              </p:spPr>
            </p:pic>
            <p:pic>
              <p:nvPicPr>
                <p:cNvPr id="287" name="图片 286" descr="图片包含 游戏机, 盘子, 窗帘, 碗&#10;&#10;描述已自动生成"/>
                <p:cNvPicPr>
                  <a:picLocks noChangeAspect="1"/>
                </p:cNvPicPr>
                <p:nvPr>
                  <p:custDataLst>
                    <p:tags r:id="rId167"/>
                  </p:custDataLst>
                </p:nvPr>
              </p:nvPicPr>
              <p:blipFill>
                <a:blip r:embed="rId10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224540" y="4204537"/>
                  <a:ext cx="3544702" cy="586843"/>
                </a:xfrm>
                <a:prstGeom prst="rect">
                  <a:avLst/>
                </a:prstGeom>
              </p:spPr>
            </p:pic>
          </p:grpSp>
        </p:grpSp>
        <p:grpSp>
          <p:nvGrpSpPr>
            <p:cNvPr id="288" name="组合 287"/>
            <p:cNvGrpSpPr/>
            <p:nvPr/>
          </p:nvGrpSpPr>
          <p:grpSpPr>
            <a:xfrm>
              <a:off x="489172" y="5006611"/>
              <a:ext cx="2403536" cy="1263699"/>
              <a:chOff x="489172" y="5006611"/>
              <a:chExt cx="2403536" cy="1263699"/>
            </a:xfrm>
          </p:grpSpPr>
          <p:cxnSp>
            <p:nvCxnSpPr>
              <p:cNvPr id="293" name="直接连接符 292"/>
              <p:cNvCxnSpPr/>
              <p:nvPr>
                <p:custDataLst>
                  <p:tags r:id="rId168"/>
                </p:custDataLst>
              </p:nvPr>
            </p:nvCxnSpPr>
            <p:spPr>
              <a:xfrm flipV="1">
                <a:off x="489172" y="5271868"/>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custDataLst>
                  <p:tags r:id="rId169"/>
                </p:custDataLst>
              </p:nvPr>
            </p:nvCxnSpPr>
            <p:spPr>
              <a:xfrm flipV="1">
                <a:off x="1241012" y="5100879"/>
                <a:ext cx="0" cy="778032"/>
              </a:xfrm>
              <a:prstGeom prst="line">
                <a:avLst/>
              </a:prstGeom>
              <a:ln w="19050" cap="sq" cmpd="tri">
                <a:gradFill flip="none" rotWithShape="1">
                  <a:gsLst>
                    <a:gs pos="34000">
                      <a:schemeClr val="bg1">
                        <a:alpha val="0"/>
                        <a:lumMod val="90000"/>
                      </a:schemeClr>
                    </a:gs>
                    <a:gs pos="100000">
                      <a:schemeClr val="bg1">
                        <a:alpha val="3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custDataLst>
                  <p:tags r:id="rId170"/>
                </p:custDataLst>
              </p:nvPr>
            </p:nvCxnSpPr>
            <p:spPr>
              <a:xfrm flipV="1">
                <a:off x="1911572" y="5100879"/>
                <a:ext cx="0" cy="778032"/>
              </a:xfrm>
              <a:prstGeom prst="line">
                <a:avLst/>
              </a:prstGeom>
              <a:ln w="19050" cap="sq" cmpd="tri">
                <a:gradFill flip="none" rotWithShape="1">
                  <a:gsLst>
                    <a:gs pos="34000">
                      <a:schemeClr val="bg1">
                        <a:alpha val="0"/>
                        <a:lumMod val="90000"/>
                      </a:schemeClr>
                    </a:gs>
                    <a:gs pos="100000">
                      <a:schemeClr val="bg1">
                        <a:alpha val="62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custDataLst>
                  <p:tags r:id="rId171"/>
                </p:custDataLst>
              </p:nvPr>
            </p:nvCxnSpPr>
            <p:spPr>
              <a:xfrm flipV="1">
                <a:off x="2663412" y="5006611"/>
                <a:ext cx="0" cy="778032"/>
              </a:xfrm>
              <a:prstGeom prst="line">
                <a:avLst/>
              </a:prstGeom>
              <a:ln w="19050" cap="sq" cmpd="tri">
                <a:gradFill flip="none" rotWithShape="1">
                  <a:gsLst>
                    <a:gs pos="34000">
                      <a:schemeClr val="bg1">
                        <a:alpha val="0"/>
                        <a:lumMod val="90000"/>
                      </a:schemeClr>
                    </a:gs>
                    <a:gs pos="100000">
                      <a:schemeClr val="bg1">
                        <a:alpha val="34000"/>
                      </a:schemeClr>
                    </a:gs>
                  </a:gsLst>
                  <a:lin ang="5400000" scaled="1"/>
                  <a:tileRect/>
                </a:gra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custDataLst>
                  <p:tags r:id="rId172"/>
                </p:custDataLst>
              </p:nvPr>
            </p:nvCxnSpPr>
            <p:spPr>
              <a:xfrm flipV="1">
                <a:off x="733708" y="5271941"/>
                <a:ext cx="0" cy="822235"/>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custDataLst>
                  <p:tags r:id="rId173"/>
                </p:custDataLst>
              </p:nvPr>
            </p:nvCxnSpPr>
            <p:spPr>
              <a:xfrm flipV="1">
                <a:off x="1042318" y="5448075"/>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custDataLst>
                  <p:tags r:id="rId174"/>
                </p:custDataLst>
              </p:nvPr>
            </p:nvCxnSpPr>
            <p:spPr>
              <a:xfrm flipV="1">
                <a:off x="155666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custDataLst>
                  <p:tags r:id="rId175"/>
                </p:custDataLst>
              </p:nvPr>
            </p:nvCxnSpPr>
            <p:spPr>
              <a:xfrm flipV="1">
                <a:off x="2069748" y="5202479"/>
                <a:ext cx="0" cy="822235"/>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custDataLst>
                  <p:tags r:id="rId176"/>
                </p:custDataLst>
              </p:nvPr>
            </p:nvCxnSpPr>
            <p:spPr>
              <a:xfrm flipV="1">
                <a:off x="2378358" y="5279212"/>
                <a:ext cx="0" cy="822235"/>
              </a:xfrm>
              <a:prstGeom prst="line">
                <a:avLst/>
              </a:prstGeom>
              <a:ln w="1270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custDataLst>
                  <p:tags r:id="rId177"/>
                </p:custDataLst>
              </p:nvPr>
            </p:nvCxnSpPr>
            <p:spPr>
              <a:xfrm flipV="1">
                <a:off x="2892708" y="5293920"/>
                <a:ext cx="0" cy="426914"/>
              </a:xfrm>
              <a:prstGeom prst="line">
                <a:avLst/>
              </a:prstGeom>
              <a:ln w="50800" cap="sq">
                <a:gradFill flip="none" rotWithShape="1">
                  <a:gsLst>
                    <a:gs pos="13000">
                      <a:schemeClr val="bg1">
                        <a:alpha val="0"/>
                        <a:lumMod val="99000"/>
                      </a:schemeClr>
                    </a:gs>
                    <a:gs pos="100000">
                      <a:schemeClr val="bg1">
                        <a:alpha val="17000"/>
                      </a:schemeClr>
                    </a:gs>
                  </a:gsLst>
                  <a:lin ang="5400000" scaled="1"/>
                  <a:tileRect/>
                </a:gradFill>
                <a:bevel/>
              </a:ln>
            </p:spPr>
            <p:style>
              <a:lnRef idx="1">
                <a:schemeClr val="accent1"/>
              </a:lnRef>
              <a:fillRef idx="0">
                <a:schemeClr val="accent1"/>
              </a:fillRef>
              <a:effectRef idx="0">
                <a:schemeClr val="accent1"/>
              </a:effectRef>
              <a:fontRef idx="minor">
                <a:schemeClr val="tx1"/>
              </a:fontRef>
            </p:style>
          </p:cxnSp>
        </p:grpSp>
      </p:grpSp>
      <p:sp>
        <p:nvSpPr>
          <p:cNvPr id="304" name="矩形 303"/>
          <p:cNvSpPr/>
          <p:nvPr>
            <p:custDataLst>
              <p:tags r:id="rId178"/>
            </p:custDataLst>
          </p:nvPr>
        </p:nvSpPr>
        <p:spPr>
          <a:xfrm>
            <a:off x="9112250" y="2291715"/>
            <a:ext cx="2421890" cy="1245235"/>
          </a:xfrm>
          <a:prstGeom prst="rect">
            <a:avLst/>
          </a:prstGeom>
        </p:spPr>
        <p:txBody>
          <a:bodyPr wrap="square">
            <a:spAutoFit/>
          </a:bodyPr>
          <a:p>
            <a:pPr algn="l" fontAlgn="auto">
              <a:lnSpc>
                <a:spcPct val="125000"/>
              </a:lnSpc>
              <a:buClrTx/>
              <a:buSzTx/>
              <a:buFontTx/>
            </a:pPr>
            <a:r>
              <a:rPr lang="zh-CN" altLang="en-US" sz="2000" b="1">
                <a:sym typeface="+mn-ea"/>
              </a:rPr>
              <a:t>提供直观、易用的操作界面，简化数据管理和分析流程。</a:t>
            </a:r>
            <a:endParaRPr lang="zh-CN" altLang="en-US" sz="2000" b="1">
              <a:sym typeface="+mn-ea"/>
            </a:endParaRPr>
          </a:p>
        </p:txBody>
      </p:sp>
      <p:sp>
        <p:nvSpPr>
          <p:cNvPr id="305" name="矩形 304"/>
          <p:cNvSpPr/>
          <p:nvPr>
            <p:custDataLst>
              <p:tags r:id="rId179"/>
            </p:custDataLst>
          </p:nvPr>
        </p:nvSpPr>
        <p:spPr>
          <a:xfrm>
            <a:off x="9044940" y="1231265"/>
            <a:ext cx="2376170" cy="911225"/>
          </a:xfrm>
          <a:prstGeom prst="rect">
            <a:avLst/>
          </a:prstGeom>
          <a:gradFill>
            <a:gsLst>
              <a:gs pos="100000">
                <a:srgbClr val="2E59FE">
                  <a:alpha val="50000"/>
                </a:srgbClr>
              </a:gs>
              <a:gs pos="51800">
                <a:srgbClr val="2E59FE">
                  <a:alpha val="20000"/>
                </a:srgbClr>
              </a:gs>
              <a:gs pos="0">
                <a:srgbClr val="2E59FE">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06" name="组合 305"/>
          <p:cNvGrpSpPr/>
          <p:nvPr>
            <p:custDataLst>
              <p:tags r:id="rId180"/>
            </p:custDataLst>
          </p:nvPr>
        </p:nvGrpSpPr>
        <p:grpSpPr>
          <a:xfrm>
            <a:off x="9163685" y="1398905"/>
            <a:ext cx="2030095" cy="588010"/>
            <a:chOff x="5044429" y="2857429"/>
            <a:chExt cx="2140768" cy="438915"/>
          </a:xfrm>
        </p:grpSpPr>
        <p:sp>
          <p:nvSpPr>
            <p:cNvPr id="307" name="等腰三角形 306"/>
            <p:cNvSpPr/>
            <p:nvPr>
              <p:custDataLst>
                <p:tags r:id="rId181"/>
              </p:custDataLst>
            </p:nvPr>
          </p:nvSpPr>
          <p:spPr>
            <a:xfrm rot="16200000">
              <a:off x="4883802"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sp>
          <p:nvSpPr>
            <p:cNvPr id="308" name="任意多边形: 形状 136"/>
            <p:cNvSpPr/>
            <p:nvPr>
              <p:custDataLst>
                <p:tags r:id="rId182"/>
              </p:custDataLst>
            </p:nvPr>
          </p:nvSpPr>
          <p:spPr>
            <a:xfrm>
              <a:off x="5162086" y="2857429"/>
              <a:ext cx="1867827" cy="438915"/>
            </a:xfrm>
            <a:custGeom>
              <a:avLst/>
              <a:gdLst>
                <a:gd name="connsiteX0" fmla="*/ 117657 w 1867827"/>
                <a:gd name="connsiteY0" fmla="*/ 0 h 438915"/>
                <a:gd name="connsiteX1" fmla="*/ 117658 w 1867827"/>
                <a:gd name="connsiteY1" fmla="*/ 0 h 438915"/>
                <a:gd name="connsiteX2" fmla="*/ 1750170 w 1867827"/>
                <a:gd name="connsiteY2" fmla="*/ 0 h 438915"/>
                <a:gd name="connsiteX3" fmla="*/ 1750170 w 1867827"/>
                <a:gd name="connsiteY3" fmla="*/ 4 h 438915"/>
                <a:gd name="connsiteX4" fmla="*/ 1867827 w 1867827"/>
                <a:gd name="connsiteY4" fmla="*/ 219459 h 438915"/>
                <a:gd name="connsiteX5" fmla="*/ 1750170 w 1867827"/>
                <a:gd name="connsiteY5" fmla="*/ 438915 h 438915"/>
                <a:gd name="connsiteX6" fmla="*/ 1750170 w 1867827"/>
                <a:gd name="connsiteY6" fmla="*/ 438912 h 438915"/>
                <a:gd name="connsiteX7" fmla="*/ 117657 w 1867827"/>
                <a:gd name="connsiteY7" fmla="*/ 438912 h 438915"/>
                <a:gd name="connsiteX8" fmla="*/ 117657 w 1867827"/>
                <a:gd name="connsiteY8" fmla="*/ 438911 h 438915"/>
                <a:gd name="connsiteX9" fmla="*/ 0 w 1867827"/>
                <a:gd name="connsiteY9" fmla="*/ 219456 h 438915"/>
                <a:gd name="connsiteX10" fmla="*/ 117657 w 1867827"/>
                <a:gd name="connsiteY10" fmla="*/ 1 h 43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827" h="438915">
                  <a:moveTo>
                    <a:pt x="117657" y="0"/>
                  </a:moveTo>
                  <a:lnTo>
                    <a:pt x="117658" y="0"/>
                  </a:lnTo>
                  <a:lnTo>
                    <a:pt x="1750170" y="0"/>
                  </a:lnTo>
                  <a:lnTo>
                    <a:pt x="1750170" y="4"/>
                  </a:lnTo>
                  <a:lnTo>
                    <a:pt x="1867827" y="219459"/>
                  </a:lnTo>
                  <a:lnTo>
                    <a:pt x="1750170" y="438915"/>
                  </a:lnTo>
                  <a:lnTo>
                    <a:pt x="1750170" y="438912"/>
                  </a:lnTo>
                  <a:lnTo>
                    <a:pt x="117657" y="438912"/>
                  </a:lnTo>
                  <a:lnTo>
                    <a:pt x="117657" y="438911"/>
                  </a:lnTo>
                  <a:lnTo>
                    <a:pt x="0" y="219456"/>
                  </a:lnTo>
                  <a:lnTo>
                    <a:pt x="117657" y="1"/>
                  </a:lnTo>
                  <a:close/>
                </a:path>
              </a:pathLst>
            </a:custGeom>
            <a:solidFill>
              <a:srgbClr val="0229AC">
                <a:alpha val="82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ym typeface="+mn-ea"/>
                </a:rPr>
                <a:t>Qt 交互界面</a:t>
              </a:r>
              <a:endParaRPr lang="zh-CN" altLang="en-US" sz="2000" b="1" dirty="0">
                <a:latin typeface="思源黑体" panose="020B0500000000000000" pitchFamily="34" charset="-122"/>
                <a:ea typeface="思源黑体 ExtraLight" panose="020B0200000000000000"/>
              </a:endParaRPr>
            </a:p>
          </p:txBody>
        </p:sp>
        <p:sp>
          <p:nvSpPr>
            <p:cNvPr id="309" name="等腰三角形 308"/>
            <p:cNvSpPr/>
            <p:nvPr>
              <p:custDataLst>
                <p:tags r:id="rId183"/>
              </p:custDataLst>
            </p:nvPr>
          </p:nvSpPr>
          <p:spPr>
            <a:xfrm rot="5400000">
              <a:off x="6906913" y="3018056"/>
              <a:ext cx="438912" cy="117657"/>
            </a:xfrm>
            <a:prstGeom prst="triangle">
              <a:avLst/>
            </a:prstGeom>
            <a:noFill/>
            <a:ln>
              <a:gradFill>
                <a:gsLst>
                  <a:gs pos="0">
                    <a:schemeClr val="accent1">
                      <a:lumMod val="5000"/>
                      <a:lumOff val="95000"/>
                    </a:schemeClr>
                  </a:gs>
                  <a:gs pos="100000">
                    <a:srgbClr val="83CEF3">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思源黑体" panose="020B0500000000000000" pitchFamily="34" charset="-122"/>
                <a:ea typeface="思源黑体 ExtraLight" panose="020B0200000000000000"/>
              </a:endParaRPr>
            </a:p>
          </p:txBody>
        </p:sp>
      </p:grpSp>
      <p:pic>
        <p:nvPicPr>
          <p:cNvPr id="316" name="图片 315" descr="图片3"/>
          <p:cNvPicPr>
            <a:picLocks noChangeAspect="1"/>
          </p:cNvPicPr>
          <p:nvPr/>
        </p:nvPicPr>
        <p:blipFill>
          <a:blip r:embed="rId184"/>
          <a:srcRect l="4527" t="2497" r="16201"/>
          <a:stretch>
            <a:fillRect/>
          </a:stretch>
        </p:blipFill>
        <p:spPr>
          <a:xfrm>
            <a:off x="3480435" y="3957955"/>
            <a:ext cx="4613910" cy="2688590"/>
          </a:xfrm>
          <a:prstGeom prst="roundRect">
            <a:avLst>
              <a:gd name="adj" fmla="val 7834"/>
            </a:avLst>
          </a:prstGeom>
          <a:effectLst>
            <a:outerShdw blurRad="50800" dist="38100" dir="5400000" algn="t" rotWithShape="0">
              <a:prstClr val="black">
                <a:alpha val="40000"/>
              </a:prstClr>
            </a:outerShdw>
          </a:effectLst>
        </p:spPr>
      </p:pic>
      <p:sp>
        <p:nvSpPr>
          <p:cNvPr id="343" name="矩形 342"/>
          <p:cNvSpPr/>
          <p:nvPr>
            <p:custDataLst>
              <p:tags r:id="rId185"/>
            </p:custDataLst>
          </p:nvPr>
        </p:nvSpPr>
        <p:spPr>
          <a:xfrm>
            <a:off x="819150" y="4105275"/>
            <a:ext cx="3112135" cy="1783715"/>
          </a:xfrm>
          <a:prstGeom prst="rect">
            <a:avLst/>
          </a:prstGeom>
        </p:spPr>
        <p:txBody>
          <a:bodyPr wrap="square">
            <a:spAutoFit/>
          </a:bodyPr>
          <a:p>
            <a:pPr indent="0" algn="l" fontAlgn="auto">
              <a:lnSpc>
                <a:spcPct val="125000"/>
              </a:lnSpc>
            </a:pPr>
            <a:r>
              <a:rPr lang="zh-CN" altLang="en-US" sz="2800" b="1">
                <a:solidFill>
                  <a:srgbClr val="1B3497"/>
                </a:solidFill>
                <a:sym typeface="+mn-ea"/>
              </a:rPr>
              <a:t>传统模式</a:t>
            </a:r>
            <a:endParaRPr lang="zh-CN" altLang="en-US" sz="2800" b="1">
              <a:solidFill>
                <a:srgbClr val="1B3497"/>
              </a:solidFill>
              <a:sym typeface="+mn-ea"/>
            </a:endParaRPr>
          </a:p>
          <a:p>
            <a:pPr indent="0" algn="l" fontAlgn="auto">
              <a:lnSpc>
                <a:spcPct val="125000"/>
              </a:lnSpc>
            </a:pPr>
            <a:r>
              <a:rPr lang="en-US" altLang="zh-CN" sz="2000" b="1">
                <a:solidFill>
                  <a:srgbClr val="1B3497"/>
                </a:solidFill>
                <a:sym typeface="+mn-ea"/>
              </a:rPr>
              <a:t>1.</a:t>
            </a:r>
            <a:r>
              <a:rPr lang="zh-CN" altLang="en-US" sz="2000" b="1">
                <a:solidFill>
                  <a:srgbClr val="1B3497"/>
                </a:solidFill>
                <a:sym typeface="+mn-ea"/>
              </a:rPr>
              <a:t>机理创新困难</a:t>
            </a:r>
            <a:endParaRPr lang="zh-CN" altLang="en-US" sz="2000" b="1">
              <a:solidFill>
                <a:srgbClr val="1B3497"/>
              </a:solidFill>
              <a:sym typeface="+mn-ea"/>
            </a:endParaRPr>
          </a:p>
          <a:p>
            <a:pPr indent="0" algn="l" fontAlgn="auto">
              <a:lnSpc>
                <a:spcPct val="125000"/>
              </a:lnSpc>
            </a:pPr>
            <a:r>
              <a:rPr lang="en-US" altLang="zh-CN" sz="2000" b="1">
                <a:solidFill>
                  <a:srgbClr val="1B3497"/>
                </a:solidFill>
                <a:sym typeface="+mn-ea"/>
              </a:rPr>
              <a:t>2.</a:t>
            </a:r>
            <a:r>
              <a:rPr lang="zh-CN" altLang="en-US" sz="2000" b="1">
                <a:solidFill>
                  <a:srgbClr val="1B3497"/>
                </a:solidFill>
                <a:sym typeface="+mn-ea"/>
              </a:rPr>
              <a:t>制造工艺制约</a:t>
            </a:r>
            <a:endParaRPr lang="zh-CN" altLang="en-US" sz="2000" b="1">
              <a:solidFill>
                <a:srgbClr val="1B3497"/>
              </a:solidFill>
              <a:sym typeface="+mn-ea"/>
            </a:endParaRPr>
          </a:p>
          <a:p>
            <a:pPr indent="0" algn="l" fontAlgn="auto">
              <a:lnSpc>
                <a:spcPct val="125000"/>
              </a:lnSpc>
            </a:pPr>
            <a:r>
              <a:rPr lang="en-US" altLang="zh-CN" sz="2000" b="1">
                <a:solidFill>
                  <a:srgbClr val="1B3497"/>
                </a:solidFill>
                <a:sym typeface="+mn-ea"/>
              </a:rPr>
              <a:t>3.</a:t>
            </a:r>
            <a:r>
              <a:rPr lang="zh-CN" altLang="en-US" sz="2000" b="1">
                <a:solidFill>
                  <a:srgbClr val="1B3497"/>
                </a:solidFill>
                <a:sym typeface="+mn-ea"/>
              </a:rPr>
              <a:t>高性能硬件成本高昂</a:t>
            </a:r>
            <a:endParaRPr lang="zh-CN" altLang="en-US" sz="2000" b="1">
              <a:solidFill>
                <a:srgbClr val="1B3497"/>
              </a:solidFill>
              <a:sym typeface="+mn-ea"/>
            </a:endParaRPr>
          </a:p>
        </p:txBody>
      </p:sp>
      <p:sp>
        <p:nvSpPr>
          <p:cNvPr id="344" name="矩形 343"/>
          <p:cNvSpPr/>
          <p:nvPr>
            <p:custDataLst>
              <p:tags r:id="rId186"/>
            </p:custDataLst>
          </p:nvPr>
        </p:nvSpPr>
        <p:spPr>
          <a:xfrm>
            <a:off x="8193405" y="4084320"/>
            <a:ext cx="3112135" cy="2168525"/>
          </a:xfrm>
          <a:prstGeom prst="rect">
            <a:avLst/>
          </a:prstGeom>
        </p:spPr>
        <p:txBody>
          <a:bodyPr wrap="square">
            <a:spAutoFit/>
          </a:bodyPr>
          <a:p>
            <a:pPr indent="0" algn="l" fontAlgn="auto">
              <a:lnSpc>
                <a:spcPct val="125000"/>
              </a:lnSpc>
            </a:pPr>
            <a:r>
              <a:rPr lang="zh-CN" altLang="en-US" sz="2800" b="1">
                <a:solidFill>
                  <a:srgbClr val="1B3497"/>
                </a:solidFill>
                <a:sym typeface="+mn-ea"/>
              </a:rPr>
              <a:t>我们的模式</a:t>
            </a:r>
            <a:endParaRPr lang="zh-CN" altLang="en-US" sz="2000" b="1">
              <a:solidFill>
                <a:srgbClr val="1B3497"/>
              </a:solidFill>
              <a:sym typeface="+mn-ea"/>
            </a:endParaRPr>
          </a:p>
          <a:p>
            <a:pPr indent="0" algn="l" fontAlgn="auto">
              <a:lnSpc>
                <a:spcPct val="125000"/>
              </a:lnSpc>
            </a:pPr>
            <a:r>
              <a:rPr lang="en-US" altLang="zh-CN" sz="2000" b="1">
                <a:solidFill>
                  <a:schemeClr val="accent2"/>
                </a:solidFill>
                <a:sym typeface="+mn-ea"/>
              </a:rPr>
              <a:t>1.</a:t>
            </a:r>
            <a:r>
              <a:rPr lang="zh-CN" altLang="en-US" sz="2000" b="1">
                <a:solidFill>
                  <a:schemeClr val="accent2"/>
                </a:solidFill>
                <a:sym typeface="+mn-ea"/>
              </a:rPr>
              <a:t>低成本硬件</a:t>
            </a:r>
            <a:r>
              <a:rPr lang="en-US" altLang="zh-CN" sz="2000" b="1">
                <a:solidFill>
                  <a:schemeClr val="accent2"/>
                </a:solidFill>
                <a:sym typeface="+mn-ea"/>
              </a:rPr>
              <a:t>+</a:t>
            </a:r>
            <a:r>
              <a:rPr lang="zh-CN" altLang="en-US" sz="2000" b="1">
                <a:solidFill>
                  <a:schemeClr val="accent2"/>
                </a:solidFill>
                <a:sym typeface="+mn-ea"/>
              </a:rPr>
              <a:t>高性能算法</a:t>
            </a:r>
            <a:endParaRPr lang="zh-CN" altLang="en-US" sz="2000" b="1">
              <a:solidFill>
                <a:schemeClr val="accent2"/>
              </a:solidFill>
              <a:sym typeface="+mn-ea"/>
            </a:endParaRPr>
          </a:p>
          <a:p>
            <a:pPr indent="0" algn="l" fontAlgn="auto">
              <a:lnSpc>
                <a:spcPct val="125000"/>
              </a:lnSpc>
            </a:pPr>
            <a:r>
              <a:rPr lang="en-US" altLang="zh-CN" sz="2000" b="1">
                <a:solidFill>
                  <a:srgbClr val="1B3497"/>
                </a:solidFill>
                <a:sym typeface="+mn-ea"/>
              </a:rPr>
              <a:t>2.</a:t>
            </a:r>
            <a:r>
              <a:rPr lang="zh-CN" altLang="en-US" sz="2000" b="1">
                <a:solidFill>
                  <a:srgbClr val="1B3497"/>
                </a:solidFill>
                <a:sym typeface="+mn-ea"/>
              </a:rPr>
              <a:t>算法弥补了硬件</a:t>
            </a:r>
            <a:r>
              <a:rPr lang="zh-CN" altLang="en-US" sz="2000" b="1">
                <a:solidFill>
                  <a:srgbClr val="1B3497"/>
                </a:solidFill>
                <a:sym typeface="+mn-ea"/>
              </a:rPr>
              <a:t>差异</a:t>
            </a:r>
            <a:endParaRPr lang="zh-CN" altLang="en-US" sz="2000" b="1">
              <a:solidFill>
                <a:srgbClr val="1B3497"/>
              </a:solidFill>
              <a:sym typeface="+mn-ea"/>
            </a:endParaRPr>
          </a:p>
          <a:p>
            <a:pPr indent="0" algn="l" fontAlgn="auto">
              <a:lnSpc>
                <a:spcPct val="125000"/>
              </a:lnSpc>
            </a:pPr>
            <a:r>
              <a:rPr lang="en-US" altLang="zh-CN" sz="2000" b="1">
                <a:solidFill>
                  <a:srgbClr val="1B3497"/>
                </a:solidFill>
                <a:sym typeface="+mn-ea"/>
              </a:rPr>
              <a:t>3.</a:t>
            </a:r>
            <a:r>
              <a:rPr lang="zh-CN" altLang="en-US" sz="2000" b="1">
                <a:solidFill>
                  <a:srgbClr val="1B3497"/>
                </a:solidFill>
                <a:sym typeface="+mn-ea"/>
              </a:rPr>
              <a:t>突破硬件制造能力的限制，大幅降低整体</a:t>
            </a:r>
            <a:r>
              <a:rPr lang="zh-CN" altLang="en-US" sz="2000" b="1">
                <a:solidFill>
                  <a:srgbClr val="1B3497"/>
                </a:solidFill>
                <a:sym typeface="+mn-ea"/>
              </a:rPr>
              <a:t>成本。</a:t>
            </a:r>
            <a:endParaRPr lang="zh-CN" altLang="en-US" sz="2000" b="1">
              <a:solidFill>
                <a:srgbClr val="1B3497"/>
              </a:solidFill>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DIAGRAM_VIRTUALLY_FRAME" val="{&quot;height&quot;:1007.0561449187604,&quot;left&quot;:-87.2,&quot;top&quot;:61.580944881889764,&quot;width&quot;:1484.35}"/>
</p:tagLst>
</file>

<file path=ppt/tags/tag10.xml><?xml version="1.0" encoding="utf-8"?>
<p:tagLst xmlns:p="http://schemas.openxmlformats.org/presentationml/2006/main">
  <p:tag name="KSO_WM_DIAGRAM_VIRTUALLY_FRAME" val="{&quot;height&quot;:1007.0561449187604,&quot;left&quot;:-87.2,&quot;top&quot;:61.580944881889764,&quot;width&quot;:1484.35}"/>
</p:tagLst>
</file>

<file path=ppt/tags/tag100.xml><?xml version="1.0" encoding="utf-8"?>
<p:tagLst xmlns:p="http://schemas.openxmlformats.org/presentationml/2006/main">
  <p:tag name="KSO_WM_BEAUTIFY_FLAG" val=""/>
</p:tagLst>
</file>

<file path=ppt/tags/tag1000.xml><?xml version="1.0" encoding="utf-8"?>
<p:tagLst xmlns:p="http://schemas.openxmlformats.org/presentationml/2006/main">
  <p:tag name="KSO_WM_BEAUTIFY_FLAG" val=""/>
</p:tagLst>
</file>

<file path=ppt/tags/tag1001.xml><?xml version="1.0" encoding="utf-8"?>
<p:tagLst xmlns:p="http://schemas.openxmlformats.org/presentationml/2006/main">
  <p:tag name="KSO_WM_BEAUTIFY_FLAG" val=""/>
</p:tagLst>
</file>

<file path=ppt/tags/tag1002.xml><?xml version="1.0" encoding="utf-8"?>
<p:tagLst xmlns:p="http://schemas.openxmlformats.org/presentationml/2006/main">
  <p:tag name="KSO_WM_BEAUTIFY_FLAG" val=""/>
</p:tagLst>
</file>

<file path=ppt/tags/tag1003.xml><?xml version="1.0" encoding="utf-8"?>
<p:tagLst xmlns:p="http://schemas.openxmlformats.org/presentationml/2006/main">
  <p:tag name="KSO_WM_BEAUTIFY_FLAG" val=""/>
</p:tagLst>
</file>

<file path=ppt/tags/tag1004.xml><?xml version="1.0" encoding="utf-8"?>
<p:tagLst xmlns:p="http://schemas.openxmlformats.org/presentationml/2006/main">
  <p:tag name="KSO_WM_BEAUTIFY_FLAG" val=""/>
</p:tagLst>
</file>

<file path=ppt/tags/tag1005.xml><?xml version="1.0" encoding="utf-8"?>
<p:tagLst xmlns:p="http://schemas.openxmlformats.org/presentationml/2006/main">
  <p:tag name="KSO_WM_BEAUTIFY_FLAG" val=""/>
</p:tagLst>
</file>

<file path=ppt/tags/tag1006.xml><?xml version="1.0" encoding="utf-8"?>
<p:tagLst xmlns:p="http://schemas.openxmlformats.org/presentationml/2006/main">
  <p:tag name="KSO_WM_BEAUTIFY_FLAG" val=""/>
</p:tagLst>
</file>

<file path=ppt/tags/tag1007.xml><?xml version="1.0" encoding="utf-8"?>
<p:tagLst xmlns:p="http://schemas.openxmlformats.org/presentationml/2006/main">
  <p:tag name="KSO_WM_BEAUTIFY_FLAG" val=""/>
</p:tagLst>
</file>

<file path=ppt/tags/tag1008.xml><?xml version="1.0" encoding="utf-8"?>
<p:tagLst xmlns:p="http://schemas.openxmlformats.org/presentationml/2006/main">
  <p:tag name="KSO_WM_BEAUTIFY_FLAG" val=""/>
</p:tagLst>
</file>

<file path=ppt/tags/tag1009.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10.xml><?xml version="1.0" encoding="utf-8"?>
<p:tagLst xmlns:p="http://schemas.openxmlformats.org/presentationml/2006/main">
  <p:tag name="KSO_WM_BEAUTIFY_FLAG" val=""/>
</p:tagLst>
</file>

<file path=ppt/tags/tag1011.xml><?xml version="1.0" encoding="utf-8"?>
<p:tagLst xmlns:p="http://schemas.openxmlformats.org/presentationml/2006/main">
  <p:tag name="KSO_WM_BEAUTIFY_FLAG" val=""/>
</p:tagLst>
</file>

<file path=ppt/tags/tag1012.xml><?xml version="1.0" encoding="utf-8"?>
<p:tagLst xmlns:p="http://schemas.openxmlformats.org/presentationml/2006/main">
  <p:tag name="KSO_WM_BEAUTIFY_FLAG" val=""/>
</p:tagLst>
</file>

<file path=ppt/tags/tag1013.xml><?xml version="1.0" encoding="utf-8"?>
<p:tagLst xmlns:p="http://schemas.openxmlformats.org/presentationml/2006/main">
  <p:tag name="KSO_WM_BEAUTIFY_FLAG" val=""/>
</p:tagLst>
</file>

<file path=ppt/tags/tag1014.xml><?xml version="1.0" encoding="utf-8"?>
<p:tagLst xmlns:p="http://schemas.openxmlformats.org/presentationml/2006/main">
  <p:tag name="KSO_WM_BEAUTIFY_FLAG" val=""/>
</p:tagLst>
</file>

<file path=ppt/tags/tag1015.xml><?xml version="1.0" encoding="utf-8"?>
<p:tagLst xmlns:p="http://schemas.openxmlformats.org/presentationml/2006/main">
  <p:tag name="KSO_WM_BEAUTIFY_FLAG" val=""/>
</p:tagLst>
</file>

<file path=ppt/tags/tag1016.xml><?xml version="1.0" encoding="utf-8"?>
<p:tagLst xmlns:p="http://schemas.openxmlformats.org/presentationml/2006/main">
  <p:tag name="KSO_WM_BEAUTIFY_FLAG" val=""/>
</p:tagLst>
</file>

<file path=ppt/tags/tag1017.xml><?xml version="1.0" encoding="utf-8"?>
<p:tagLst xmlns:p="http://schemas.openxmlformats.org/presentationml/2006/main">
  <p:tag name="KSO_WM_BEAUTIFY_FLAG" val=""/>
</p:tagLst>
</file>

<file path=ppt/tags/tag1018.xml><?xml version="1.0" encoding="utf-8"?>
<p:tagLst xmlns:p="http://schemas.openxmlformats.org/presentationml/2006/main">
  <p:tag name="KSO_WM_BEAUTIFY_FLAG" val=""/>
</p:tagLst>
</file>

<file path=ppt/tags/tag1019.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20.xml><?xml version="1.0" encoding="utf-8"?>
<p:tagLst xmlns:p="http://schemas.openxmlformats.org/presentationml/2006/main">
  <p:tag name="KSO_WM_BEAUTIFY_FLAG" val=""/>
</p:tagLst>
</file>

<file path=ppt/tags/tag1021.xml><?xml version="1.0" encoding="utf-8"?>
<p:tagLst xmlns:p="http://schemas.openxmlformats.org/presentationml/2006/main">
  <p:tag name="KSO_WM_BEAUTIFY_FLAG" val=""/>
</p:tagLst>
</file>

<file path=ppt/tags/tag1022.xml><?xml version="1.0" encoding="utf-8"?>
<p:tagLst xmlns:p="http://schemas.openxmlformats.org/presentationml/2006/main">
  <p:tag name="KSO_WM_BEAUTIFY_FLAG" val=""/>
</p:tagLst>
</file>

<file path=ppt/tags/tag1023.xml><?xml version="1.0" encoding="utf-8"?>
<p:tagLst xmlns:p="http://schemas.openxmlformats.org/presentationml/2006/main">
  <p:tag name="KSO_WM_BEAUTIFY_FLAG" val=""/>
</p:tagLst>
</file>

<file path=ppt/tags/tag1024.xml><?xml version="1.0" encoding="utf-8"?>
<p:tagLst xmlns:p="http://schemas.openxmlformats.org/presentationml/2006/main">
  <p:tag name="KSO_WM_BEAUTIFY_FLAG" val=""/>
</p:tagLst>
</file>

<file path=ppt/tags/tag1025.xml><?xml version="1.0" encoding="utf-8"?>
<p:tagLst xmlns:p="http://schemas.openxmlformats.org/presentationml/2006/main">
  <p:tag name="KSO_WM_BEAUTIFY_FLAG" val=""/>
</p:tagLst>
</file>

<file path=ppt/tags/tag1026.xml><?xml version="1.0" encoding="utf-8"?>
<p:tagLst xmlns:p="http://schemas.openxmlformats.org/presentationml/2006/main">
  <p:tag name="KSO_WM_BEAUTIFY_FLAG" val=""/>
</p:tagLst>
</file>

<file path=ppt/tags/tag1027.xml><?xml version="1.0" encoding="utf-8"?>
<p:tagLst xmlns:p="http://schemas.openxmlformats.org/presentationml/2006/main">
  <p:tag name="KSO_WM_BEAUTIFY_FLAG" val=""/>
</p:tagLst>
</file>

<file path=ppt/tags/tag1028.xml><?xml version="1.0" encoding="utf-8"?>
<p:tagLst xmlns:p="http://schemas.openxmlformats.org/presentationml/2006/main">
  <p:tag name="KSO_WM_BEAUTIFY_FLAG" val=""/>
</p:tagLst>
</file>

<file path=ppt/tags/tag1029.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30.xml><?xml version="1.0" encoding="utf-8"?>
<p:tagLst xmlns:p="http://schemas.openxmlformats.org/presentationml/2006/main">
  <p:tag name="KSO_WM_BEAUTIFY_FLAG" val=""/>
</p:tagLst>
</file>

<file path=ppt/tags/tag1031.xml><?xml version="1.0" encoding="utf-8"?>
<p:tagLst xmlns:p="http://schemas.openxmlformats.org/presentationml/2006/main">
  <p:tag name="KSO_WM_BEAUTIFY_FLAG" val=""/>
</p:tagLst>
</file>

<file path=ppt/tags/tag1032.xml><?xml version="1.0" encoding="utf-8"?>
<p:tagLst xmlns:p="http://schemas.openxmlformats.org/presentationml/2006/main">
  <p:tag name="KSO_WM_BEAUTIFY_FLAG" val=""/>
</p:tagLst>
</file>

<file path=ppt/tags/tag1033.xml><?xml version="1.0" encoding="utf-8"?>
<p:tagLst xmlns:p="http://schemas.openxmlformats.org/presentationml/2006/main">
  <p:tag name="ISLIDE.VECTOR" val="2b586da8-b3bb-41e3-9609-2aa83134bc79"/>
</p:tagLst>
</file>

<file path=ppt/tags/tag1034.xml><?xml version="1.0" encoding="utf-8"?>
<p:tagLst xmlns:p="http://schemas.openxmlformats.org/presentationml/2006/main">
  <p:tag name="KSO_WM_BEAUTIFY_FLAG" val=""/>
</p:tagLst>
</file>

<file path=ppt/tags/tag1035.xml><?xml version="1.0" encoding="utf-8"?>
<p:tagLst xmlns:p="http://schemas.openxmlformats.org/presentationml/2006/main">
  <p:tag name="KSO_WM_BEAUTIFY_FLAG" val=""/>
</p:tagLst>
</file>

<file path=ppt/tags/tag1036.xml><?xml version="1.0" encoding="utf-8"?>
<p:tagLst xmlns:p="http://schemas.openxmlformats.org/presentationml/2006/main">
  <p:tag name="KSO_WM_BEAUTIFY_FLAG" val=""/>
</p:tagLst>
</file>

<file path=ppt/tags/tag1037.xml><?xml version="1.0" encoding="utf-8"?>
<p:tagLst xmlns:p="http://schemas.openxmlformats.org/presentationml/2006/main">
  <p:tag name="KSO_WM_BEAUTIFY_FLAG" val=""/>
</p:tagLst>
</file>

<file path=ppt/tags/tag1038.xml><?xml version="1.0" encoding="utf-8"?>
<p:tagLst xmlns:p="http://schemas.openxmlformats.org/presentationml/2006/main">
  <p:tag name="KSO_WM_BEAUTIFY_FLAG" val=""/>
</p:tagLst>
</file>

<file path=ppt/tags/tag1039.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40.xml><?xml version="1.0" encoding="utf-8"?>
<p:tagLst xmlns:p="http://schemas.openxmlformats.org/presentationml/2006/main">
  <p:tag name="KSO_WM_BEAUTIFY_FLAG" val=""/>
</p:tagLst>
</file>

<file path=ppt/tags/tag1041.xml><?xml version="1.0" encoding="utf-8"?>
<p:tagLst xmlns:p="http://schemas.openxmlformats.org/presentationml/2006/main">
  <p:tag name="KSO_WM_BEAUTIFY_FLAG" val=""/>
</p:tagLst>
</file>

<file path=ppt/tags/tag1042.xml><?xml version="1.0" encoding="utf-8"?>
<p:tagLst xmlns:p="http://schemas.openxmlformats.org/presentationml/2006/main">
  <p:tag name="KSO_WM_BEAUTIFY_FLAG" val=""/>
</p:tagLst>
</file>

<file path=ppt/tags/tag1043.xml><?xml version="1.0" encoding="utf-8"?>
<p:tagLst xmlns:p="http://schemas.openxmlformats.org/presentationml/2006/main">
  <p:tag name="KSO_WM_BEAUTIFY_FLAG" val=""/>
</p:tagLst>
</file>

<file path=ppt/tags/tag1044.xml><?xml version="1.0" encoding="utf-8"?>
<p:tagLst xmlns:p="http://schemas.openxmlformats.org/presentationml/2006/main">
  <p:tag name="KSO_WM_BEAUTIFY_FLAG" val=""/>
</p:tagLst>
</file>

<file path=ppt/tags/tag1045.xml><?xml version="1.0" encoding="utf-8"?>
<p:tagLst xmlns:p="http://schemas.openxmlformats.org/presentationml/2006/main">
  <p:tag name="KSO_WM_BEAUTIFY_FLAG" val=""/>
</p:tagLst>
</file>

<file path=ppt/tags/tag1046.xml><?xml version="1.0" encoding="utf-8"?>
<p:tagLst xmlns:p="http://schemas.openxmlformats.org/presentationml/2006/main">
  <p:tag name="KSO_WM_BEAUTIFY_FLAG" val=""/>
</p:tagLst>
</file>

<file path=ppt/tags/tag1047.xml><?xml version="1.0" encoding="utf-8"?>
<p:tagLst xmlns:p="http://schemas.openxmlformats.org/presentationml/2006/main">
  <p:tag name="KSO_WM_BEAUTIFY_FLAG" val=""/>
</p:tagLst>
</file>

<file path=ppt/tags/tag1048.xml><?xml version="1.0" encoding="utf-8"?>
<p:tagLst xmlns:p="http://schemas.openxmlformats.org/presentationml/2006/main">
  <p:tag name="KSO_WM_BEAUTIFY_FLAG" val=""/>
</p:tagLst>
</file>

<file path=ppt/tags/tag1049.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50.xml><?xml version="1.0" encoding="utf-8"?>
<p:tagLst xmlns:p="http://schemas.openxmlformats.org/presentationml/2006/main">
  <p:tag name="KSO_WM_BEAUTIFY_FLAG" val=""/>
</p:tagLst>
</file>

<file path=ppt/tags/tag1051.xml><?xml version="1.0" encoding="utf-8"?>
<p:tagLst xmlns:p="http://schemas.openxmlformats.org/presentationml/2006/main">
  <p:tag name="KSO_WM_BEAUTIFY_FLAG" val=""/>
</p:tagLst>
</file>

<file path=ppt/tags/tag1052.xml><?xml version="1.0" encoding="utf-8"?>
<p:tagLst xmlns:p="http://schemas.openxmlformats.org/presentationml/2006/main">
  <p:tag name="KSO_WM_BEAUTIFY_FLAG" val=""/>
</p:tagLst>
</file>

<file path=ppt/tags/tag1053.xml><?xml version="1.0" encoding="utf-8"?>
<p:tagLst xmlns:p="http://schemas.openxmlformats.org/presentationml/2006/main">
  <p:tag name="KSO_WM_BEAUTIFY_FLAG" val=""/>
</p:tagLst>
</file>

<file path=ppt/tags/tag1054.xml><?xml version="1.0" encoding="utf-8"?>
<p:tagLst xmlns:p="http://schemas.openxmlformats.org/presentationml/2006/main">
  <p:tag name="KSO_WM_BEAUTIFY_FLAG" val=""/>
</p:tagLst>
</file>

<file path=ppt/tags/tag1055.xml><?xml version="1.0" encoding="utf-8"?>
<p:tagLst xmlns:p="http://schemas.openxmlformats.org/presentationml/2006/main">
  <p:tag name="KSO_WM_BEAUTIFY_FLAG" val=""/>
</p:tagLst>
</file>

<file path=ppt/tags/tag1056.xml><?xml version="1.0" encoding="utf-8"?>
<p:tagLst xmlns:p="http://schemas.openxmlformats.org/presentationml/2006/main">
  <p:tag name="KSO_WM_BEAUTIFY_FLAG" val=""/>
</p:tagLst>
</file>

<file path=ppt/tags/tag1057.xml><?xml version="1.0" encoding="utf-8"?>
<p:tagLst xmlns:p="http://schemas.openxmlformats.org/presentationml/2006/main">
  <p:tag name="KSO_WM_BEAUTIFY_FLAG" val=""/>
</p:tagLst>
</file>

<file path=ppt/tags/tag1058.xml><?xml version="1.0" encoding="utf-8"?>
<p:tagLst xmlns:p="http://schemas.openxmlformats.org/presentationml/2006/main">
  <p:tag name="KSO_WM_BEAUTIFY_FLAG" val=""/>
</p:tagLst>
</file>

<file path=ppt/tags/tag1059.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60.xml><?xml version="1.0" encoding="utf-8"?>
<p:tagLst xmlns:p="http://schemas.openxmlformats.org/presentationml/2006/main">
  <p:tag name="KSO_WM_BEAUTIFY_FLAG" val=""/>
</p:tagLst>
</file>

<file path=ppt/tags/tag1061.xml><?xml version="1.0" encoding="utf-8"?>
<p:tagLst xmlns:p="http://schemas.openxmlformats.org/presentationml/2006/main">
  <p:tag name="KSO_WM_BEAUTIFY_FLAG" val=""/>
</p:tagLst>
</file>

<file path=ppt/tags/tag1062.xml><?xml version="1.0" encoding="utf-8"?>
<p:tagLst xmlns:p="http://schemas.openxmlformats.org/presentationml/2006/main">
  <p:tag name="KSO_WM_BEAUTIFY_FLAG" val=""/>
</p:tagLst>
</file>

<file path=ppt/tags/tag1063.xml><?xml version="1.0" encoding="utf-8"?>
<p:tagLst xmlns:p="http://schemas.openxmlformats.org/presentationml/2006/main">
  <p:tag name="KSO_WM_BEAUTIFY_FLAG" val=""/>
</p:tagLst>
</file>

<file path=ppt/tags/tag1064.xml><?xml version="1.0" encoding="utf-8"?>
<p:tagLst xmlns:p="http://schemas.openxmlformats.org/presentationml/2006/main">
  <p:tag name="KSO_WM_BEAUTIFY_FLAG" val=""/>
</p:tagLst>
</file>

<file path=ppt/tags/tag1065.xml><?xml version="1.0" encoding="utf-8"?>
<p:tagLst xmlns:p="http://schemas.openxmlformats.org/presentationml/2006/main">
  <p:tag name="KSO_WM_BEAUTIFY_FLAG" val=""/>
</p:tagLst>
</file>

<file path=ppt/tags/tag1066.xml><?xml version="1.0" encoding="utf-8"?>
<p:tagLst xmlns:p="http://schemas.openxmlformats.org/presentationml/2006/main">
  <p:tag name="KSO_WM_BEAUTIFY_FLAG" val=""/>
</p:tagLst>
</file>

<file path=ppt/tags/tag1067.xml><?xml version="1.0" encoding="utf-8"?>
<p:tagLst xmlns:p="http://schemas.openxmlformats.org/presentationml/2006/main">
  <p:tag name="KSO_WM_BEAUTIFY_FLAG" val=""/>
</p:tagLst>
</file>

<file path=ppt/tags/tag1068.xml><?xml version="1.0" encoding="utf-8"?>
<p:tagLst xmlns:p="http://schemas.openxmlformats.org/presentationml/2006/main">
  <p:tag name="KSO_WM_BEAUTIFY_FLAG" val=""/>
</p:tagLst>
</file>

<file path=ppt/tags/tag1069.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70.xml><?xml version="1.0" encoding="utf-8"?>
<p:tagLst xmlns:p="http://schemas.openxmlformats.org/presentationml/2006/main">
  <p:tag name="KSO_WM_BEAUTIFY_FLAG" val=""/>
</p:tagLst>
</file>

<file path=ppt/tags/tag1071.xml><?xml version="1.0" encoding="utf-8"?>
<p:tagLst xmlns:p="http://schemas.openxmlformats.org/presentationml/2006/main">
  <p:tag name="KSO_WM_BEAUTIFY_FLAG" val=""/>
</p:tagLst>
</file>

<file path=ppt/tags/tag1072.xml><?xml version="1.0" encoding="utf-8"?>
<p:tagLst xmlns:p="http://schemas.openxmlformats.org/presentationml/2006/main">
  <p:tag name="KSO_WM_BEAUTIFY_FLAG" val=""/>
</p:tagLst>
</file>

<file path=ppt/tags/tag1073.xml><?xml version="1.0" encoding="utf-8"?>
<p:tagLst xmlns:p="http://schemas.openxmlformats.org/presentationml/2006/main">
  <p:tag name="KSO_WM_BEAUTIFY_FLAG" val=""/>
</p:tagLst>
</file>

<file path=ppt/tags/tag1074.xml><?xml version="1.0" encoding="utf-8"?>
<p:tagLst xmlns:p="http://schemas.openxmlformats.org/presentationml/2006/main">
  <p:tag name="KSO_WM_BEAUTIFY_FLAG" val=""/>
</p:tagLst>
</file>

<file path=ppt/tags/tag1075.xml><?xml version="1.0" encoding="utf-8"?>
<p:tagLst xmlns:p="http://schemas.openxmlformats.org/presentationml/2006/main">
  <p:tag name="KSO_WM_BEAUTIFY_FLAG" val=""/>
</p:tagLst>
</file>

<file path=ppt/tags/tag1076.xml><?xml version="1.0" encoding="utf-8"?>
<p:tagLst xmlns:p="http://schemas.openxmlformats.org/presentationml/2006/main">
  <p:tag name="KSO_WM_BEAUTIFY_FLAG" val=""/>
</p:tagLst>
</file>

<file path=ppt/tags/tag1077.xml><?xml version="1.0" encoding="utf-8"?>
<p:tagLst xmlns:p="http://schemas.openxmlformats.org/presentationml/2006/main">
  <p:tag name="KSO_WM_BEAUTIFY_FLAG" val=""/>
</p:tagLst>
</file>

<file path=ppt/tags/tag1078.xml><?xml version="1.0" encoding="utf-8"?>
<p:tagLst xmlns:p="http://schemas.openxmlformats.org/presentationml/2006/main">
  <p:tag name="KSO_WM_BEAUTIFY_FLAG" val=""/>
</p:tagLst>
</file>

<file path=ppt/tags/tag1079.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80.xml><?xml version="1.0" encoding="utf-8"?>
<p:tagLst xmlns:p="http://schemas.openxmlformats.org/presentationml/2006/main">
  <p:tag name="KSO_WM_BEAUTIFY_FLAG" val=""/>
</p:tagLst>
</file>

<file path=ppt/tags/tag1081.xml><?xml version="1.0" encoding="utf-8"?>
<p:tagLst xmlns:p="http://schemas.openxmlformats.org/presentationml/2006/main">
  <p:tag name="KSO_WM_BEAUTIFY_FLAG" val=""/>
</p:tagLst>
</file>

<file path=ppt/tags/tag1082.xml><?xml version="1.0" encoding="utf-8"?>
<p:tagLst xmlns:p="http://schemas.openxmlformats.org/presentationml/2006/main">
  <p:tag name="KSO_WM_BEAUTIFY_FLAG" val=""/>
</p:tagLst>
</file>

<file path=ppt/tags/tag1083.xml><?xml version="1.0" encoding="utf-8"?>
<p:tagLst xmlns:p="http://schemas.openxmlformats.org/presentationml/2006/main">
  <p:tag name="KSO_WM_BEAUTIFY_FLAG" val=""/>
</p:tagLst>
</file>

<file path=ppt/tags/tag1084.xml><?xml version="1.0" encoding="utf-8"?>
<p:tagLst xmlns:p="http://schemas.openxmlformats.org/presentationml/2006/main">
  <p:tag name="KSO_WM_BEAUTIFY_FLAG" val=""/>
</p:tagLst>
</file>

<file path=ppt/tags/tag1085.xml><?xml version="1.0" encoding="utf-8"?>
<p:tagLst xmlns:p="http://schemas.openxmlformats.org/presentationml/2006/main">
  <p:tag name="KSO_WM_BEAUTIFY_FLAG" val=""/>
</p:tagLst>
</file>

<file path=ppt/tags/tag1086.xml><?xml version="1.0" encoding="utf-8"?>
<p:tagLst xmlns:p="http://schemas.openxmlformats.org/presentationml/2006/main">
  <p:tag name="KSO_WM_BEAUTIFY_FLAG" val=""/>
</p:tagLst>
</file>

<file path=ppt/tags/tag1087.xml><?xml version="1.0" encoding="utf-8"?>
<p:tagLst xmlns:p="http://schemas.openxmlformats.org/presentationml/2006/main">
  <p:tag name="KSO_WM_BEAUTIFY_FLAG" val=""/>
</p:tagLst>
</file>

<file path=ppt/tags/tag1088.xml><?xml version="1.0" encoding="utf-8"?>
<p:tagLst xmlns:p="http://schemas.openxmlformats.org/presentationml/2006/main">
  <p:tag name="KSO_WM_BEAUTIFY_FLAG" val=""/>
</p:tagLst>
</file>

<file path=ppt/tags/tag1089.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090.xml><?xml version="1.0" encoding="utf-8"?>
<p:tagLst xmlns:p="http://schemas.openxmlformats.org/presentationml/2006/main">
  <p:tag name="KSO_WM_BEAUTIFY_FLAG" val=""/>
</p:tagLst>
</file>

<file path=ppt/tags/tag1091.xml><?xml version="1.0" encoding="utf-8"?>
<p:tagLst xmlns:p="http://schemas.openxmlformats.org/presentationml/2006/main">
  <p:tag name="KSO_WM_BEAUTIFY_FLAG" val=""/>
</p:tagLst>
</file>

<file path=ppt/tags/tag1092.xml><?xml version="1.0" encoding="utf-8"?>
<p:tagLst xmlns:p="http://schemas.openxmlformats.org/presentationml/2006/main">
  <p:tag name="KSO_WM_BEAUTIFY_FLAG" val=""/>
</p:tagLst>
</file>

<file path=ppt/tags/tag1093.xml><?xml version="1.0" encoding="utf-8"?>
<p:tagLst xmlns:p="http://schemas.openxmlformats.org/presentationml/2006/main">
  <p:tag name="KSO_WM_BEAUTIFY_FLAG" val=""/>
</p:tagLst>
</file>

<file path=ppt/tags/tag1094.xml><?xml version="1.0" encoding="utf-8"?>
<p:tagLst xmlns:p="http://schemas.openxmlformats.org/presentationml/2006/main">
  <p:tag name="KSO_WM_BEAUTIFY_FLAG" val=""/>
</p:tagLst>
</file>

<file path=ppt/tags/tag1095.xml><?xml version="1.0" encoding="utf-8"?>
<p:tagLst xmlns:p="http://schemas.openxmlformats.org/presentationml/2006/main">
  <p:tag name="KSO_WM_BEAUTIFY_FLAG" val=""/>
</p:tagLst>
</file>

<file path=ppt/tags/tag1096.xml><?xml version="1.0" encoding="utf-8"?>
<p:tagLst xmlns:p="http://schemas.openxmlformats.org/presentationml/2006/main">
  <p:tag name="KSO_WM_BEAUTIFY_FLAG" val=""/>
</p:tagLst>
</file>

<file path=ppt/tags/tag1097.xml><?xml version="1.0" encoding="utf-8"?>
<p:tagLst xmlns:p="http://schemas.openxmlformats.org/presentationml/2006/main">
  <p:tag name="KSO_WM_BEAUTIFY_FLAG" val=""/>
</p:tagLst>
</file>

<file path=ppt/tags/tag1098.xml><?xml version="1.0" encoding="utf-8"?>
<p:tagLst xmlns:p="http://schemas.openxmlformats.org/presentationml/2006/main">
  <p:tag name="KSO_WM_BEAUTIFY_FLAG" val=""/>
</p:tagLst>
</file>

<file path=ppt/tags/tag1099.xml><?xml version="1.0" encoding="utf-8"?>
<p:tagLst xmlns:p="http://schemas.openxmlformats.org/presentationml/2006/main">
  <p:tag name="KSO_WM_BEAUTIFY_FLAG" val=""/>
</p:tagLst>
</file>

<file path=ppt/tags/tag11.xml><?xml version="1.0" encoding="utf-8"?>
<p:tagLst xmlns:p="http://schemas.openxmlformats.org/presentationml/2006/main">
  <p:tag name="ISLIDE.VECTOR" val="2b586da8-b3bb-41e3-9609-2aa83134bc79"/>
</p:tagLst>
</file>

<file path=ppt/tags/tag110.xml><?xml version="1.0" encoding="utf-8"?>
<p:tagLst xmlns:p="http://schemas.openxmlformats.org/presentationml/2006/main">
  <p:tag name="KSO_WM_BEAUTIFY_FLAG" val=""/>
</p:tagLst>
</file>

<file path=ppt/tags/tag1100.xml><?xml version="1.0" encoding="utf-8"?>
<p:tagLst xmlns:p="http://schemas.openxmlformats.org/presentationml/2006/main">
  <p:tag name="KSO_WM_BEAUTIFY_FLAG" val=""/>
</p:tagLst>
</file>

<file path=ppt/tags/tag1101.xml><?xml version="1.0" encoding="utf-8"?>
<p:tagLst xmlns:p="http://schemas.openxmlformats.org/presentationml/2006/main">
  <p:tag name="KSO_WM_BEAUTIFY_FLAG" val=""/>
</p:tagLst>
</file>

<file path=ppt/tags/tag1102.xml><?xml version="1.0" encoding="utf-8"?>
<p:tagLst xmlns:p="http://schemas.openxmlformats.org/presentationml/2006/main">
  <p:tag name="KSO_WM_BEAUTIFY_FLAG" val=""/>
</p:tagLst>
</file>

<file path=ppt/tags/tag1103.xml><?xml version="1.0" encoding="utf-8"?>
<p:tagLst xmlns:p="http://schemas.openxmlformats.org/presentationml/2006/main">
  <p:tag name="KSO_WM_BEAUTIFY_FLAG" val=""/>
</p:tagLst>
</file>

<file path=ppt/tags/tag1104.xml><?xml version="1.0" encoding="utf-8"?>
<p:tagLst xmlns:p="http://schemas.openxmlformats.org/presentationml/2006/main">
  <p:tag name="KSO_WM_BEAUTIFY_FLAG" val=""/>
</p:tagLst>
</file>

<file path=ppt/tags/tag1105.xml><?xml version="1.0" encoding="utf-8"?>
<p:tagLst xmlns:p="http://schemas.openxmlformats.org/presentationml/2006/main">
  <p:tag name="KSO_WM_BEAUTIFY_FLAG" val=""/>
</p:tagLst>
</file>

<file path=ppt/tags/tag1106.xml><?xml version="1.0" encoding="utf-8"?>
<p:tagLst xmlns:p="http://schemas.openxmlformats.org/presentationml/2006/main">
  <p:tag name="KSO_WM_BEAUTIFY_FLAG" val=""/>
</p:tagLst>
</file>

<file path=ppt/tags/tag1107.xml><?xml version="1.0" encoding="utf-8"?>
<p:tagLst xmlns:p="http://schemas.openxmlformats.org/presentationml/2006/main">
  <p:tag name="KSO_WM_BEAUTIFY_FLAG" val=""/>
</p:tagLst>
</file>

<file path=ppt/tags/tag1108.xml><?xml version="1.0" encoding="utf-8"?>
<p:tagLst xmlns:p="http://schemas.openxmlformats.org/presentationml/2006/main">
  <p:tag name="KSO_WM_BEAUTIFY_FLAG" val=""/>
</p:tagLst>
</file>

<file path=ppt/tags/tag1109.xml><?xml version="1.0" encoding="utf-8"?>
<p:tagLst xmlns:p="http://schemas.openxmlformats.org/presentationml/2006/main">
  <p:tag name="KSO_WM_BEAUTIFY_FLAG" val=""/>
</p:tagLst>
</file>

<file path=ppt/tags/tag111.xml><?xml version="1.0" encoding="utf-8"?>
<p:tagLst xmlns:p="http://schemas.openxmlformats.org/presentationml/2006/main">
  <p:tag name="ISLIDE.VECTOR" val="2b586da8-b3bb-41e3-9609-2aa83134bc79"/>
</p:tagLst>
</file>

<file path=ppt/tags/tag1110.xml><?xml version="1.0" encoding="utf-8"?>
<p:tagLst xmlns:p="http://schemas.openxmlformats.org/presentationml/2006/main">
  <p:tag name="KSO_WM_BEAUTIFY_FLAG" val=""/>
</p:tagLst>
</file>

<file path=ppt/tags/tag1111.xml><?xml version="1.0" encoding="utf-8"?>
<p:tagLst xmlns:p="http://schemas.openxmlformats.org/presentationml/2006/main">
  <p:tag name="KSO_WM_BEAUTIFY_FLAG" val=""/>
</p:tagLst>
</file>

<file path=ppt/tags/tag1112.xml><?xml version="1.0" encoding="utf-8"?>
<p:tagLst xmlns:p="http://schemas.openxmlformats.org/presentationml/2006/main">
  <p:tag name="KSO_WM_BEAUTIFY_FLAG" val=""/>
</p:tagLst>
</file>

<file path=ppt/tags/tag1113.xml><?xml version="1.0" encoding="utf-8"?>
<p:tagLst xmlns:p="http://schemas.openxmlformats.org/presentationml/2006/main">
  <p:tag name="KSO_WM_BEAUTIFY_FLAG" val=""/>
</p:tagLst>
</file>

<file path=ppt/tags/tag1114.xml><?xml version="1.0" encoding="utf-8"?>
<p:tagLst xmlns:p="http://schemas.openxmlformats.org/presentationml/2006/main">
  <p:tag name="KSO_WM_BEAUTIFY_FLAG" val=""/>
</p:tagLst>
</file>

<file path=ppt/tags/tag1115.xml><?xml version="1.0" encoding="utf-8"?>
<p:tagLst xmlns:p="http://schemas.openxmlformats.org/presentationml/2006/main">
  <p:tag name="KSO_WM_BEAUTIFY_FLAG" val=""/>
</p:tagLst>
</file>

<file path=ppt/tags/tag1116.xml><?xml version="1.0" encoding="utf-8"?>
<p:tagLst xmlns:p="http://schemas.openxmlformats.org/presentationml/2006/main">
  <p:tag name="KSO_WM_BEAUTIFY_FLAG" val=""/>
</p:tagLst>
</file>

<file path=ppt/tags/tag1117.xml><?xml version="1.0" encoding="utf-8"?>
<p:tagLst xmlns:p="http://schemas.openxmlformats.org/presentationml/2006/main">
  <p:tag name="KSO_WM_BEAUTIFY_FLAG" val=""/>
</p:tagLst>
</file>

<file path=ppt/tags/tag1118.xml><?xml version="1.0" encoding="utf-8"?>
<p:tagLst xmlns:p="http://schemas.openxmlformats.org/presentationml/2006/main">
  <p:tag name="KSO_WM_BEAUTIFY_FLAG" val=""/>
</p:tagLst>
</file>

<file path=ppt/tags/tag1119.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20.xml><?xml version="1.0" encoding="utf-8"?>
<p:tagLst xmlns:p="http://schemas.openxmlformats.org/presentationml/2006/main">
  <p:tag name="KSO_WM_BEAUTIFY_FLAG" val=""/>
</p:tagLst>
</file>

<file path=ppt/tags/tag1121.xml><?xml version="1.0" encoding="utf-8"?>
<p:tagLst xmlns:p="http://schemas.openxmlformats.org/presentationml/2006/main">
  <p:tag name="KSO_WM_BEAUTIFY_FLAG" val=""/>
</p:tagLst>
</file>

<file path=ppt/tags/tag1122.xml><?xml version="1.0" encoding="utf-8"?>
<p:tagLst xmlns:p="http://schemas.openxmlformats.org/presentationml/2006/main">
  <p:tag name="KSO_WM_BEAUTIFY_FLAG" val=""/>
</p:tagLst>
</file>

<file path=ppt/tags/tag1123.xml><?xml version="1.0" encoding="utf-8"?>
<p:tagLst xmlns:p="http://schemas.openxmlformats.org/presentationml/2006/main">
  <p:tag name="KSO_WM_BEAUTIFY_FLAG" val=""/>
</p:tagLst>
</file>

<file path=ppt/tags/tag1124.xml><?xml version="1.0" encoding="utf-8"?>
<p:tagLst xmlns:p="http://schemas.openxmlformats.org/presentationml/2006/main">
  <p:tag name="KSO_WM_BEAUTIFY_FLAG" val=""/>
</p:tagLst>
</file>

<file path=ppt/tags/tag1125.xml><?xml version="1.0" encoding="utf-8"?>
<p:tagLst xmlns:p="http://schemas.openxmlformats.org/presentationml/2006/main">
  <p:tag name="KSO_WM_BEAUTIFY_FLAG" val=""/>
</p:tagLst>
</file>

<file path=ppt/tags/tag1126.xml><?xml version="1.0" encoding="utf-8"?>
<p:tagLst xmlns:p="http://schemas.openxmlformats.org/presentationml/2006/main">
  <p:tag name="KSO_WM_BEAUTIFY_FLAG" val=""/>
</p:tagLst>
</file>

<file path=ppt/tags/tag1127.xml><?xml version="1.0" encoding="utf-8"?>
<p:tagLst xmlns:p="http://schemas.openxmlformats.org/presentationml/2006/main">
  <p:tag name="KSO_WM_BEAUTIFY_FLAG" val=""/>
</p:tagLst>
</file>

<file path=ppt/tags/tag1128.xml><?xml version="1.0" encoding="utf-8"?>
<p:tagLst xmlns:p="http://schemas.openxmlformats.org/presentationml/2006/main">
  <p:tag name="KSO_WM_BEAUTIFY_FLAG" val=""/>
</p:tagLst>
</file>

<file path=ppt/tags/tag1129.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30.xml><?xml version="1.0" encoding="utf-8"?>
<p:tagLst xmlns:p="http://schemas.openxmlformats.org/presentationml/2006/main">
  <p:tag name="KSO_WM_BEAUTIFY_FLAG" val=""/>
</p:tagLst>
</file>

<file path=ppt/tags/tag1131.xml><?xml version="1.0" encoding="utf-8"?>
<p:tagLst xmlns:p="http://schemas.openxmlformats.org/presentationml/2006/main">
  <p:tag name="KSO_WM_BEAUTIFY_FLAG" val=""/>
</p:tagLst>
</file>

<file path=ppt/tags/tag1132.xml><?xml version="1.0" encoding="utf-8"?>
<p:tagLst xmlns:p="http://schemas.openxmlformats.org/presentationml/2006/main">
  <p:tag name="KSO_WM_BEAUTIFY_FLAG" val=""/>
</p:tagLst>
</file>

<file path=ppt/tags/tag113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113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113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113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113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113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1139.xml><?xml version="1.0" encoding="utf-8"?>
<p:tagLst xmlns:p="http://schemas.openxmlformats.org/presentationml/2006/main">
  <p:tag name="KSO_WM_DIAGRAM_VIRTUALLY_FRAME" val="{&quot;height&quot;:263.45,&quot;left&quot;:358.6,&quot;top&quot;:150.95,&quot;width&quot;:531.6}"/>
</p:tagLst>
</file>

<file path=ppt/tags/tag114.xml><?xml version="1.0" encoding="utf-8"?>
<p:tagLst xmlns:p="http://schemas.openxmlformats.org/presentationml/2006/main">
  <p:tag name="KSO_WM_BEAUTIFY_FLAG" val=""/>
</p:tagLst>
</file>

<file path=ppt/tags/tag1140.xml><?xml version="1.0" encoding="utf-8"?>
<p:tagLst xmlns:p="http://schemas.openxmlformats.org/presentationml/2006/main">
  <p:tag name="KSO_WM_DIAGRAM_VIRTUALLY_FRAME" val="{&quot;height&quot;:263.45,&quot;left&quot;:358.6,&quot;top&quot;:150.95,&quot;width&quot;:531.6}"/>
</p:tagLst>
</file>

<file path=ppt/tags/tag1141.xml><?xml version="1.0" encoding="utf-8"?>
<p:tagLst xmlns:p="http://schemas.openxmlformats.org/presentationml/2006/main">
  <p:tag name="KSO_WM_BEAUTIFY_FLAG" val=""/>
</p:tagLst>
</file>

<file path=ppt/tags/tag1142.xml><?xml version="1.0" encoding="utf-8"?>
<p:tagLst xmlns:p="http://schemas.openxmlformats.org/presentationml/2006/main">
  <p:tag name="ISLIDE.VECTOR" val="2b586da8-b3bb-41e3-9609-2aa83134bc79"/>
</p:tagLst>
</file>

<file path=ppt/tags/tag1143.xml><?xml version="1.0" encoding="utf-8"?>
<p:tagLst xmlns:p="http://schemas.openxmlformats.org/presentationml/2006/main">
  <p:tag name="KSO_WM_BEAUTIFY_FLAG" val=""/>
</p:tagLst>
</file>

<file path=ppt/tags/tag1144.xml><?xml version="1.0" encoding="utf-8"?>
<p:tagLst xmlns:p="http://schemas.openxmlformats.org/presentationml/2006/main">
  <p:tag name="KSO_WM_BEAUTIFY_FLAG" val=""/>
</p:tagLst>
</file>

<file path=ppt/tags/tag1145.xml><?xml version="1.0" encoding="utf-8"?>
<p:tagLst xmlns:p="http://schemas.openxmlformats.org/presentationml/2006/main">
  <p:tag name="KSO_WM_BEAUTIFY_FLAG" val=""/>
</p:tagLst>
</file>

<file path=ppt/tags/tag1146.xml><?xml version="1.0" encoding="utf-8"?>
<p:tagLst xmlns:p="http://schemas.openxmlformats.org/presentationml/2006/main">
  <p:tag name="KSO_WM_BEAUTIFY_FLAG" val=""/>
</p:tagLst>
</file>

<file path=ppt/tags/tag1147.xml><?xml version="1.0" encoding="utf-8"?>
<p:tagLst xmlns:p="http://schemas.openxmlformats.org/presentationml/2006/main">
  <p:tag name="KSO_WM_BEAUTIFY_FLAG" val=""/>
</p:tagLst>
</file>

<file path=ppt/tags/tag1148.xml><?xml version="1.0" encoding="utf-8"?>
<p:tagLst xmlns:p="http://schemas.openxmlformats.org/presentationml/2006/main">
  <p:tag name="KSO_WM_BEAUTIFY_FLAG" val=""/>
</p:tagLst>
</file>

<file path=ppt/tags/tag1149.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50.xml><?xml version="1.0" encoding="utf-8"?>
<p:tagLst xmlns:p="http://schemas.openxmlformats.org/presentationml/2006/main">
  <p:tag name="KSO_WM_BEAUTIFY_FLAG" val=""/>
</p:tagLst>
</file>

<file path=ppt/tags/tag1151.xml><?xml version="1.0" encoding="utf-8"?>
<p:tagLst xmlns:p="http://schemas.openxmlformats.org/presentationml/2006/main">
  <p:tag name="KSO_WM_BEAUTIFY_FLAG" val=""/>
</p:tagLst>
</file>

<file path=ppt/tags/tag1152.xml><?xml version="1.0" encoding="utf-8"?>
<p:tagLst xmlns:p="http://schemas.openxmlformats.org/presentationml/2006/main">
  <p:tag name="KSO_WM_BEAUTIFY_FLAG" val=""/>
</p:tagLst>
</file>

<file path=ppt/tags/tag1153.xml><?xml version="1.0" encoding="utf-8"?>
<p:tagLst xmlns:p="http://schemas.openxmlformats.org/presentationml/2006/main">
  <p:tag name="KSO_WM_BEAUTIFY_FLAG" val=""/>
</p:tagLst>
</file>

<file path=ppt/tags/tag1154.xml><?xml version="1.0" encoding="utf-8"?>
<p:tagLst xmlns:p="http://schemas.openxmlformats.org/presentationml/2006/main">
  <p:tag name="KSO_WM_BEAUTIFY_FLAG" val=""/>
</p:tagLst>
</file>

<file path=ppt/tags/tag1155.xml><?xml version="1.0" encoding="utf-8"?>
<p:tagLst xmlns:p="http://schemas.openxmlformats.org/presentationml/2006/main">
  <p:tag name="KSO_WM_BEAUTIFY_FLAG" val=""/>
</p:tagLst>
</file>

<file path=ppt/tags/tag1156.xml><?xml version="1.0" encoding="utf-8"?>
<p:tagLst xmlns:p="http://schemas.openxmlformats.org/presentationml/2006/main">
  <p:tag name="KSO_WM_BEAUTIFY_FLAG" val=""/>
</p:tagLst>
</file>

<file path=ppt/tags/tag1157.xml><?xml version="1.0" encoding="utf-8"?>
<p:tagLst xmlns:p="http://schemas.openxmlformats.org/presentationml/2006/main">
  <p:tag name="KSO_WM_BEAUTIFY_FLAG" val=""/>
</p:tagLst>
</file>

<file path=ppt/tags/tag1158.xml><?xml version="1.0" encoding="utf-8"?>
<p:tagLst xmlns:p="http://schemas.openxmlformats.org/presentationml/2006/main">
  <p:tag name="KSO_WM_BEAUTIFY_FLAG" val=""/>
</p:tagLst>
</file>

<file path=ppt/tags/tag1159.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60.xml><?xml version="1.0" encoding="utf-8"?>
<p:tagLst xmlns:p="http://schemas.openxmlformats.org/presentationml/2006/main">
  <p:tag name="KSO_WM_BEAUTIFY_FLAG" val=""/>
</p:tagLst>
</file>

<file path=ppt/tags/tag1161.xml><?xml version="1.0" encoding="utf-8"?>
<p:tagLst xmlns:p="http://schemas.openxmlformats.org/presentationml/2006/main">
  <p:tag name="KSO_WM_BEAUTIFY_FLAG" val=""/>
</p:tagLst>
</file>

<file path=ppt/tags/tag1162.xml><?xml version="1.0" encoding="utf-8"?>
<p:tagLst xmlns:p="http://schemas.openxmlformats.org/presentationml/2006/main">
  <p:tag name="KSO_WM_BEAUTIFY_FLAG" val=""/>
</p:tagLst>
</file>

<file path=ppt/tags/tag1163.xml><?xml version="1.0" encoding="utf-8"?>
<p:tagLst xmlns:p="http://schemas.openxmlformats.org/presentationml/2006/main">
  <p:tag name="KSO_WM_BEAUTIFY_FLAG" val=""/>
</p:tagLst>
</file>

<file path=ppt/tags/tag1164.xml><?xml version="1.0" encoding="utf-8"?>
<p:tagLst xmlns:p="http://schemas.openxmlformats.org/presentationml/2006/main">
  <p:tag name="KSO_WM_BEAUTIFY_FLAG" val=""/>
</p:tagLst>
</file>

<file path=ppt/tags/tag1165.xml><?xml version="1.0" encoding="utf-8"?>
<p:tagLst xmlns:p="http://schemas.openxmlformats.org/presentationml/2006/main">
  <p:tag name="KSO_WM_BEAUTIFY_FLAG" val=""/>
</p:tagLst>
</file>

<file path=ppt/tags/tag1166.xml><?xml version="1.0" encoding="utf-8"?>
<p:tagLst xmlns:p="http://schemas.openxmlformats.org/presentationml/2006/main">
  <p:tag name="KSO_WM_BEAUTIFY_FLAG" val=""/>
</p:tagLst>
</file>

<file path=ppt/tags/tag1167.xml><?xml version="1.0" encoding="utf-8"?>
<p:tagLst xmlns:p="http://schemas.openxmlformats.org/presentationml/2006/main">
  <p:tag name="KSO_WM_BEAUTIFY_FLAG" val=""/>
</p:tagLst>
</file>

<file path=ppt/tags/tag1168.xml><?xml version="1.0" encoding="utf-8"?>
<p:tagLst xmlns:p="http://schemas.openxmlformats.org/presentationml/2006/main">
  <p:tag name="KSO_WM_BEAUTIFY_FLAG" val=""/>
</p:tagLst>
</file>

<file path=ppt/tags/tag1169.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70.xml><?xml version="1.0" encoding="utf-8"?>
<p:tagLst xmlns:p="http://schemas.openxmlformats.org/presentationml/2006/main">
  <p:tag name="KSO_WM_BEAUTIFY_FLAG" val=""/>
</p:tagLst>
</file>

<file path=ppt/tags/tag1171.xml><?xml version="1.0" encoding="utf-8"?>
<p:tagLst xmlns:p="http://schemas.openxmlformats.org/presentationml/2006/main">
  <p:tag name="KSO_WM_BEAUTIFY_FLAG" val=""/>
</p:tagLst>
</file>

<file path=ppt/tags/tag1172.xml><?xml version="1.0" encoding="utf-8"?>
<p:tagLst xmlns:p="http://schemas.openxmlformats.org/presentationml/2006/main">
  <p:tag name="KSO_WM_BEAUTIFY_FLAG" val=""/>
</p:tagLst>
</file>

<file path=ppt/tags/tag1173.xml><?xml version="1.0" encoding="utf-8"?>
<p:tagLst xmlns:p="http://schemas.openxmlformats.org/presentationml/2006/main">
  <p:tag name="KSO_WM_BEAUTIFY_FLAG" val=""/>
</p:tagLst>
</file>

<file path=ppt/tags/tag1174.xml><?xml version="1.0" encoding="utf-8"?>
<p:tagLst xmlns:p="http://schemas.openxmlformats.org/presentationml/2006/main">
  <p:tag name="KSO_WM_BEAUTIFY_FLAG" val=""/>
</p:tagLst>
</file>

<file path=ppt/tags/tag1175.xml><?xml version="1.0" encoding="utf-8"?>
<p:tagLst xmlns:p="http://schemas.openxmlformats.org/presentationml/2006/main">
  <p:tag name="KSO_WM_BEAUTIFY_FLAG" val=""/>
</p:tagLst>
</file>

<file path=ppt/tags/tag1176.xml><?xml version="1.0" encoding="utf-8"?>
<p:tagLst xmlns:p="http://schemas.openxmlformats.org/presentationml/2006/main">
  <p:tag name="KSO_WM_BEAUTIFY_FLAG" val=""/>
</p:tagLst>
</file>

<file path=ppt/tags/tag1177.xml><?xml version="1.0" encoding="utf-8"?>
<p:tagLst xmlns:p="http://schemas.openxmlformats.org/presentationml/2006/main">
  <p:tag name="KSO_WM_BEAUTIFY_FLAG" val=""/>
</p:tagLst>
</file>

<file path=ppt/tags/tag1178.xml><?xml version="1.0" encoding="utf-8"?>
<p:tagLst xmlns:p="http://schemas.openxmlformats.org/presentationml/2006/main">
  <p:tag name="KSO_WM_BEAUTIFY_FLAG" val=""/>
</p:tagLst>
</file>

<file path=ppt/tags/tag1179.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80.xml><?xml version="1.0" encoding="utf-8"?>
<p:tagLst xmlns:p="http://schemas.openxmlformats.org/presentationml/2006/main">
  <p:tag name="KSO_WM_BEAUTIFY_FLAG" val=""/>
</p:tagLst>
</file>

<file path=ppt/tags/tag1181.xml><?xml version="1.0" encoding="utf-8"?>
<p:tagLst xmlns:p="http://schemas.openxmlformats.org/presentationml/2006/main">
  <p:tag name="KSO_WM_BEAUTIFY_FLAG" val=""/>
</p:tagLst>
</file>

<file path=ppt/tags/tag1182.xml><?xml version="1.0" encoding="utf-8"?>
<p:tagLst xmlns:p="http://schemas.openxmlformats.org/presentationml/2006/main">
  <p:tag name="KSO_WM_BEAUTIFY_FLAG" val=""/>
</p:tagLst>
</file>

<file path=ppt/tags/tag1183.xml><?xml version="1.0" encoding="utf-8"?>
<p:tagLst xmlns:p="http://schemas.openxmlformats.org/presentationml/2006/main">
  <p:tag name="KSO_WM_BEAUTIFY_FLAG" val=""/>
</p:tagLst>
</file>

<file path=ppt/tags/tag1184.xml><?xml version="1.0" encoding="utf-8"?>
<p:tagLst xmlns:p="http://schemas.openxmlformats.org/presentationml/2006/main">
  <p:tag name="KSO_WM_BEAUTIFY_FLAG" val=""/>
</p:tagLst>
</file>

<file path=ppt/tags/tag1185.xml><?xml version="1.0" encoding="utf-8"?>
<p:tagLst xmlns:p="http://schemas.openxmlformats.org/presentationml/2006/main">
  <p:tag name="KSO_WM_BEAUTIFY_FLAG" val=""/>
</p:tagLst>
</file>

<file path=ppt/tags/tag1186.xml><?xml version="1.0" encoding="utf-8"?>
<p:tagLst xmlns:p="http://schemas.openxmlformats.org/presentationml/2006/main">
  <p:tag name="KSO_WM_BEAUTIFY_FLAG" val=""/>
</p:tagLst>
</file>

<file path=ppt/tags/tag1187.xml><?xml version="1.0" encoding="utf-8"?>
<p:tagLst xmlns:p="http://schemas.openxmlformats.org/presentationml/2006/main">
  <p:tag name="KSO_WM_BEAUTIFY_FLAG" val=""/>
</p:tagLst>
</file>

<file path=ppt/tags/tag1188.xml><?xml version="1.0" encoding="utf-8"?>
<p:tagLst xmlns:p="http://schemas.openxmlformats.org/presentationml/2006/main">
  <p:tag name="KSO_WM_BEAUTIFY_FLAG" val=""/>
</p:tagLst>
</file>

<file path=ppt/tags/tag1189.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190.xml><?xml version="1.0" encoding="utf-8"?>
<p:tagLst xmlns:p="http://schemas.openxmlformats.org/presentationml/2006/main">
  <p:tag name="KSO_WM_BEAUTIFY_FLAG" val=""/>
</p:tagLst>
</file>

<file path=ppt/tags/tag1191.xml><?xml version="1.0" encoding="utf-8"?>
<p:tagLst xmlns:p="http://schemas.openxmlformats.org/presentationml/2006/main">
  <p:tag name="KSO_WM_BEAUTIFY_FLAG" val=""/>
</p:tagLst>
</file>

<file path=ppt/tags/tag1192.xml><?xml version="1.0" encoding="utf-8"?>
<p:tagLst xmlns:p="http://schemas.openxmlformats.org/presentationml/2006/main">
  <p:tag name="KSO_WM_BEAUTIFY_FLAG" val=""/>
</p:tagLst>
</file>

<file path=ppt/tags/tag1193.xml><?xml version="1.0" encoding="utf-8"?>
<p:tagLst xmlns:p="http://schemas.openxmlformats.org/presentationml/2006/main">
  <p:tag name="KSO_WM_BEAUTIFY_FLAG" val=""/>
</p:tagLst>
</file>

<file path=ppt/tags/tag1194.xml><?xml version="1.0" encoding="utf-8"?>
<p:tagLst xmlns:p="http://schemas.openxmlformats.org/presentationml/2006/main">
  <p:tag name="KSO_WM_BEAUTIFY_FLAG" val=""/>
</p:tagLst>
</file>

<file path=ppt/tags/tag1195.xml><?xml version="1.0" encoding="utf-8"?>
<p:tagLst xmlns:p="http://schemas.openxmlformats.org/presentationml/2006/main">
  <p:tag name="KSO_WM_BEAUTIFY_FLAG" val=""/>
</p:tagLst>
</file>

<file path=ppt/tags/tag1196.xml><?xml version="1.0" encoding="utf-8"?>
<p:tagLst xmlns:p="http://schemas.openxmlformats.org/presentationml/2006/main">
  <p:tag name="KSO_WM_BEAUTIFY_FLAG" val=""/>
</p:tagLst>
</file>

<file path=ppt/tags/tag1197.xml><?xml version="1.0" encoding="utf-8"?>
<p:tagLst xmlns:p="http://schemas.openxmlformats.org/presentationml/2006/main">
  <p:tag name="KSO_WM_BEAUTIFY_FLAG" val=""/>
</p:tagLst>
</file>

<file path=ppt/tags/tag1198.xml><?xml version="1.0" encoding="utf-8"?>
<p:tagLst xmlns:p="http://schemas.openxmlformats.org/presentationml/2006/main">
  <p:tag name="KSO_WM_BEAUTIFY_FLAG" val=""/>
</p:tagLst>
</file>

<file path=ppt/tags/tag119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00.xml><?xml version="1.0" encoding="utf-8"?>
<p:tagLst xmlns:p="http://schemas.openxmlformats.org/presentationml/2006/main">
  <p:tag name="KSO_WM_BEAUTIFY_FLAG" val=""/>
</p:tagLst>
</file>

<file path=ppt/tags/tag1201.xml><?xml version="1.0" encoding="utf-8"?>
<p:tagLst xmlns:p="http://schemas.openxmlformats.org/presentationml/2006/main">
  <p:tag name="KSO_WM_BEAUTIFY_FLAG" val=""/>
</p:tagLst>
</file>

<file path=ppt/tags/tag1202.xml><?xml version="1.0" encoding="utf-8"?>
<p:tagLst xmlns:p="http://schemas.openxmlformats.org/presentationml/2006/main">
  <p:tag name="KSO_WM_BEAUTIFY_FLAG" val=""/>
</p:tagLst>
</file>

<file path=ppt/tags/tag1203.xml><?xml version="1.0" encoding="utf-8"?>
<p:tagLst xmlns:p="http://schemas.openxmlformats.org/presentationml/2006/main">
  <p:tag name="KSO_WM_BEAUTIFY_FLAG" val=""/>
</p:tagLst>
</file>

<file path=ppt/tags/tag1204.xml><?xml version="1.0" encoding="utf-8"?>
<p:tagLst xmlns:p="http://schemas.openxmlformats.org/presentationml/2006/main">
  <p:tag name="KSO_WM_BEAUTIFY_FLAG" val=""/>
</p:tagLst>
</file>

<file path=ppt/tags/tag1205.xml><?xml version="1.0" encoding="utf-8"?>
<p:tagLst xmlns:p="http://schemas.openxmlformats.org/presentationml/2006/main">
  <p:tag name="KSO_WM_BEAUTIFY_FLAG" val=""/>
</p:tagLst>
</file>

<file path=ppt/tags/tag1206.xml><?xml version="1.0" encoding="utf-8"?>
<p:tagLst xmlns:p="http://schemas.openxmlformats.org/presentationml/2006/main">
  <p:tag name="KSO_WM_BEAUTIFY_FLAG" val=""/>
</p:tagLst>
</file>

<file path=ppt/tags/tag1207.xml><?xml version="1.0" encoding="utf-8"?>
<p:tagLst xmlns:p="http://schemas.openxmlformats.org/presentationml/2006/main">
  <p:tag name="KSO_WM_BEAUTIFY_FLAG" val=""/>
</p:tagLst>
</file>

<file path=ppt/tags/tag1208.xml><?xml version="1.0" encoding="utf-8"?>
<p:tagLst xmlns:p="http://schemas.openxmlformats.org/presentationml/2006/main">
  <p:tag name="KSO_WM_BEAUTIFY_FLAG" val=""/>
</p:tagLst>
</file>

<file path=ppt/tags/tag1209.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10.xml><?xml version="1.0" encoding="utf-8"?>
<p:tagLst xmlns:p="http://schemas.openxmlformats.org/presentationml/2006/main">
  <p:tag name="KSO_WM_BEAUTIFY_FLAG" val=""/>
</p:tagLst>
</file>

<file path=ppt/tags/tag1211.xml><?xml version="1.0" encoding="utf-8"?>
<p:tagLst xmlns:p="http://schemas.openxmlformats.org/presentationml/2006/main">
  <p:tag name="KSO_WM_BEAUTIFY_FLAG" val=""/>
</p:tagLst>
</file>

<file path=ppt/tags/tag1212.xml><?xml version="1.0" encoding="utf-8"?>
<p:tagLst xmlns:p="http://schemas.openxmlformats.org/presentationml/2006/main">
  <p:tag name="KSO_WM_BEAUTIFY_FLAG" val=""/>
</p:tagLst>
</file>

<file path=ppt/tags/tag1213.xml><?xml version="1.0" encoding="utf-8"?>
<p:tagLst xmlns:p="http://schemas.openxmlformats.org/presentationml/2006/main">
  <p:tag name="KSO_WM_BEAUTIFY_FLAG" val=""/>
</p:tagLst>
</file>

<file path=ppt/tags/tag1214.xml><?xml version="1.0" encoding="utf-8"?>
<p:tagLst xmlns:p="http://schemas.openxmlformats.org/presentationml/2006/main">
  <p:tag name="KSO_WM_BEAUTIFY_FLAG" val=""/>
</p:tagLst>
</file>

<file path=ppt/tags/tag1215.xml><?xml version="1.0" encoding="utf-8"?>
<p:tagLst xmlns:p="http://schemas.openxmlformats.org/presentationml/2006/main">
  <p:tag name="KSO_WM_BEAUTIFY_FLAG" val=""/>
</p:tagLst>
</file>

<file path=ppt/tags/tag1216.xml><?xml version="1.0" encoding="utf-8"?>
<p:tagLst xmlns:p="http://schemas.openxmlformats.org/presentationml/2006/main">
  <p:tag name="KSO_WM_BEAUTIFY_FLAG" val=""/>
</p:tagLst>
</file>

<file path=ppt/tags/tag1217.xml><?xml version="1.0" encoding="utf-8"?>
<p:tagLst xmlns:p="http://schemas.openxmlformats.org/presentationml/2006/main">
  <p:tag name="KSO_WM_BEAUTIFY_FLAG" val=""/>
</p:tagLst>
</file>

<file path=ppt/tags/tag1218.xml><?xml version="1.0" encoding="utf-8"?>
<p:tagLst xmlns:p="http://schemas.openxmlformats.org/presentationml/2006/main">
  <p:tag name="KSO_WM_BEAUTIFY_FLAG" val=""/>
</p:tagLst>
</file>

<file path=ppt/tags/tag1219.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20.xml><?xml version="1.0" encoding="utf-8"?>
<p:tagLst xmlns:p="http://schemas.openxmlformats.org/presentationml/2006/main">
  <p:tag name="KSO_WM_BEAUTIFY_FLAG" val=""/>
</p:tagLst>
</file>

<file path=ppt/tags/tag1221.xml><?xml version="1.0" encoding="utf-8"?>
<p:tagLst xmlns:p="http://schemas.openxmlformats.org/presentationml/2006/main">
  <p:tag name="KSO_WM_BEAUTIFY_FLAG" val=""/>
</p:tagLst>
</file>

<file path=ppt/tags/tag1222.xml><?xml version="1.0" encoding="utf-8"?>
<p:tagLst xmlns:p="http://schemas.openxmlformats.org/presentationml/2006/main">
  <p:tag name="KSO_WM_BEAUTIFY_FLAG" val=""/>
</p:tagLst>
</file>

<file path=ppt/tags/tag1223.xml><?xml version="1.0" encoding="utf-8"?>
<p:tagLst xmlns:p="http://schemas.openxmlformats.org/presentationml/2006/main">
  <p:tag name="KSO_WM_BEAUTIFY_FLAG" val=""/>
</p:tagLst>
</file>

<file path=ppt/tags/tag1224.xml><?xml version="1.0" encoding="utf-8"?>
<p:tagLst xmlns:p="http://schemas.openxmlformats.org/presentationml/2006/main">
  <p:tag name="KSO_WM_BEAUTIFY_FLAG" val=""/>
</p:tagLst>
</file>

<file path=ppt/tags/tag1225.xml><?xml version="1.0" encoding="utf-8"?>
<p:tagLst xmlns:p="http://schemas.openxmlformats.org/presentationml/2006/main">
  <p:tag name="KSO_WM_BEAUTIFY_FLAG" val=""/>
</p:tagLst>
</file>

<file path=ppt/tags/tag1226.xml><?xml version="1.0" encoding="utf-8"?>
<p:tagLst xmlns:p="http://schemas.openxmlformats.org/presentationml/2006/main">
  <p:tag name="KSO_WM_BEAUTIFY_FLAG" val=""/>
</p:tagLst>
</file>

<file path=ppt/tags/tag1227.xml><?xml version="1.0" encoding="utf-8"?>
<p:tagLst xmlns:p="http://schemas.openxmlformats.org/presentationml/2006/main">
  <p:tag name="KSO_WM_BEAUTIFY_FLAG" val=""/>
</p:tagLst>
</file>

<file path=ppt/tags/tag1228.xml><?xml version="1.0" encoding="utf-8"?>
<p:tagLst xmlns:p="http://schemas.openxmlformats.org/presentationml/2006/main">
  <p:tag name="KSO_WM_BEAUTIFY_FLAG" val=""/>
</p:tagLst>
</file>

<file path=ppt/tags/tag1229.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30.xml><?xml version="1.0" encoding="utf-8"?>
<p:tagLst xmlns:p="http://schemas.openxmlformats.org/presentationml/2006/main">
  <p:tag name="KSO_WM_BEAUTIFY_FLAG" val=""/>
</p:tagLst>
</file>

<file path=ppt/tags/tag1231.xml><?xml version="1.0" encoding="utf-8"?>
<p:tagLst xmlns:p="http://schemas.openxmlformats.org/presentationml/2006/main">
  <p:tag name="KSO_WM_BEAUTIFY_FLAG" val=""/>
</p:tagLst>
</file>

<file path=ppt/tags/tag1232.xml><?xml version="1.0" encoding="utf-8"?>
<p:tagLst xmlns:p="http://schemas.openxmlformats.org/presentationml/2006/main">
  <p:tag name="KSO_WM_BEAUTIFY_FLAG" val=""/>
</p:tagLst>
</file>

<file path=ppt/tags/tag1233.xml><?xml version="1.0" encoding="utf-8"?>
<p:tagLst xmlns:p="http://schemas.openxmlformats.org/presentationml/2006/main">
  <p:tag name="KSO_WM_BEAUTIFY_FLAG" val=""/>
</p:tagLst>
</file>

<file path=ppt/tags/tag1234.xml><?xml version="1.0" encoding="utf-8"?>
<p:tagLst xmlns:p="http://schemas.openxmlformats.org/presentationml/2006/main">
  <p:tag name="KSO_WM_BEAUTIFY_FLAG" val=""/>
</p:tagLst>
</file>

<file path=ppt/tags/tag1235.xml><?xml version="1.0" encoding="utf-8"?>
<p:tagLst xmlns:p="http://schemas.openxmlformats.org/presentationml/2006/main">
  <p:tag name="KSO_WM_BEAUTIFY_FLAG" val=""/>
</p:tagLst>
</file>

<file path=ppt/tags/tag1236.xml><?xml version="1.0" encoding="utf-8"?>
<p:tagLst xmlns:p="http://schemas.openxmlformats.org/presentationml/2006/main">
  <p:tag name="KSO_WM_BEAUTIFY_FLAG" val=""/>
</p:tagLst>
</file>

<file path=ppt/tags/tag1237.xml><?xml version="1.0" encoding="utf-8"?>
<p:tagLst xmlns:p="http://schemas.openxmlformats.org/presentationml/2006/main">
  <p:tag name="KSO_WM_BEAUTIFY_FLAG" val=""/>
</p:tagLst>
</file>

<file path=ppt/tags/tag1238.xml><?xml version="1.0" encoding="utf-8"?>
<p:tagLst xmlns:p="http://schemas.openxmlformats.org/presentationml/2006/main">
  <p:tag name="KSO_WM_BEAUTIFY_FLAG" val=""/>
</p:tagLst>
</file>

<file path=ppt/tags/tag1239.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40.xml><?xml version="1.0" encoding="utf-8"?>
<p:tagLst xmlns:p="http://schemas.openxmlformats.org/presentationml/2006/main">
  <p:tag name="KSO_WM_BEAUTIFY_FLAG" val=""/>
</p:tagLst>
</file>

<file path=ppt/tags/tag1241.xml><?xml version="1.0" encoding="utf-8"?>
<p:tagLst xmlns:p="http://schemas.openxmlformats.org/presentationml/2006/main">
  <p:tag name="KSO_WM_BEAUTIFY_FLAG" val=""/>
</p:tagLst>
</file>

<file path=ppt/tags/tag1242.xml><?xml version="1.0" encoding="utf-8"?>
<p:tagLst xmlns:p="http://schemas.openxmlformats.org/presentationml/2006/main">
  <p:tag name="KSO_WM_BEAUTIFY_FLAG" val=""/>
</p:tagLst>
</file>

<file path=ppt/tags/tag1243.xml><?xml version="1.0" encoding="utf-8"?>
<p:tagLst xmlns:p="http://schemas.openxmlformats.org/presentationml/2006/main">
  <p:tag name="KSO_WM_BEAUTIFY_FLAG" val=""/>
</p:tagLst>
</file>

<file path=ppt/tags/tag1244.xml><?xml version="1.0" encoding="utf-8"?>
<p:tagLst xmlns:p="http://schemas.openxmlformats.org/presentationml/2006/main">
  <p:tag name="ISLIDE.VECTOR" val="2b586da8-b3bb-41e3-9609-2aa83134bc79"/>
</p:tagLst>
</file>

<file path=ppt/tags/tag1245.xml><?xml version="1.0" encoding="utf-8"?>
<p:tagLst xmlns:p="http://schemas.openxmlformats.org/presentationml/2006/main">
  <p:tag name="KSO_WM_BEAUTIFY_FLAG" val=""/>
</p:tagLst>
</file>

<file path=ppt/tags/tag1246.xml><?xml version="1.0" encoding="utf-8"?>
<p:tagLst xmlns:p="http://schemas.openxmlformats.org/presentationml/2006/main">
  <p:tag name="KSO_WM_BEAUTIFY_FLAG" val=""/>
</p:tagLst>
</file>

<file path=ppt/tags/tag1247.xml><?xml version="1.0" encoding="utf-8"?>
<p:tagLst xmlns:p="http://schemas.openxmlformats.org/presentationml/2006/main">
  <p:tag name="KSO_WM_BEAUTIFY_FLAG" val=""/>
</p:tagLst>
</file>

<file path=ppt/tags/tag1248.xml><?xml version="1.0" encoding="utf-8"?>
<p:tagLst xmlns:p="http://schemas.openxmlformats.org/presentationml/2006/main">
  <p:tag name="KSO_WM_BEAUTIFY_FLAG" val=""/>
</p:tagLst>
</file>

<file path=ppt/tags/tag1249.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50.xml><?xml version="1.0" encoding="utf-8"?>
<p:tagLst xmlns:p="http://schemas.openxmlformats.org/presentationml/2006/main">
  <p:tag name="KSO_WM_BEAUTIFY_FLAG" val=""/>
</p:tagLst>
</file>

<file path=ppt/tags/tag1251.xml><?xml version="1.0" encoding="utf-8"?>
<p:tagLst xmlns:p="http://schemas.openxmlformats.org/presentationml/2006/main">
  <p:tag name="KSO_WM_BEAUTIFY_FLAG" val=""/>
</p:tagLst>
</file>

<file path=ppt/tags/tag1252.xml><?xml version="1.0" encoding="utf-8"?>
<p:tagLst xmlns:p="http://schemas.openxmlformats.org/presentationml/2006/main">
  <p:tag name="KSO_WM_BEAUTIFY_FLAG" val=""/>
</p:tagLst>
</file>

<file path=ppt/tags/tag1253.xml><?xml version="1.0" encoding="utf-8"?>
<p:tagLst xmlns:p="http://schemas.openxmlformats.org/presentationml/2006/main">
  <p:tag name="KSO_WM_BEAUTIFY_FLAG" val=""/>
</p:tagLst>
</file>

<file path=ppt/tags/tag1254.xml><?xml version="1.0" encoding="utf-8"?>
<p:tagLst xmlns:p="http://schemas.openxmlformats.org/presentationml/2006/main">
  <p:tag name="KSO_WM_BEAUTIFY_FLAG" val=""/>
</p:tagLst>
</file>

<file path=ppt/tags/tag1255.xml><?xml version="1.0" encoding="utf-8"?>
<p:tagLst xmlns:p="http://schemas.openxmlformats.org/presentationml/2006/main">
  <p:tag name="KSO_WM_BEAUTIFY_FLAG" val=""/>
</p:tagLst>
</file>

<file path=ppt/tags/tag1256.xml><?xml version="1.0" encoding="utf-8"?>
<p:tagLst xmlns:p="http://schemas.openxmlformats.org/presentationml/2006/main">
  <p:tag name="KSO_WM_BEAUTIFY_FLAG" val=""/>
</p:tagLst>
</file>

<file path=ppt/tags/tag1257.xml><?xml version="1.0" encoding="utf-8"?>
<p:tagLst xmlns:p="http://schemas.openxmlformats.org/presentationml/2006/main">
  <p:tag name="KSO_WM_BEAUTIFY_FLAG" val=""/>
</p:tagLst>
</file>

<file path=ppt/tags/tag1258.xml><?xml version="1.0" encoding="utf-8"?>
<p:tagLst xmlns:p="http://schemas.openxmlformats.org/presentationml/2006/main">
  <p:tag name="KSO_WM_BEAUTIFY_FLAG" val=""/>
</p:tagLst>
</file>

<file path=ppt/tags/tag1259.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60.xml><?xml version="1.0" encoding="utf-8"?>
<p:tagLst xmlns:p="http://schemas.openxmlformats.org/presentationml/2006/main">
  <p:tag name="KSO_WM_BEAUTIFY_FLAG" val=""/>
</p:tagLst>
</file>

<file path=ppt/tags/tag1261.xml><?xml version="1.0" encoding="utf-8"?>
<p:tagLst xmlns:p="http://schemas.openxmlformats.org/presentationml/2006/main">
  <p:tag name="KSO_WM_BEAUTIFY_FLAG" val=""/>
</p:tagLst>
</file>

<file path=ppt/tags/tag1262.xml><?xml version="1.0" encoding="utf-8"?>
<p:tagLst xmlns:p="http://schemas.openxmlformats.org/presentationml/2006/main">
  <p:tag name="KSO_WM_BEAUTIFY_FLAG" val=""/>
</p:tagLst>
</file>

<file path=ppt/tags/tag1263.xml><?xml version="1.0" encoding="utf-8"?>
<p:tagLst xmlns:p="http://schemas.openxmlformats.org/presentationml/2006/main">
  <p:tag name="KSO_WM_BEAUTIFY_FLAG" val=""/>
</p:tagLst>
</file>

<file path=ppt/tags/tag1264.xml><?xml version="1.0" encoding="utf-8"?>
<p:tagLst xmlns:p="http://schemas.openxmlformats.org/presentationml/2006/main">
  <p:tag name="KSO_WM_BEAUTIFY_FLAG" val=""/>
</p:tagLst>
</file>

<file path=ppt/tags/tag1265.xml><?xml version="1.0" encoding="utf-8"?>
<p:tagLst xmlns:p="http://schemas.openxmlformats.org/presentationml/2006/main">
  <p:tag name="KSO_WM_BEAUTIFY_FLAG" val=""/>
</p:tagLst>
</file>

<file path=ppt/tags/tag1266.xml><?xml version="1.0" encoding="utf-8"?>
<p:tagLst xmlns:p="http://schemas.openxmlformats.org/presentationml/2006/main">
  <p:tag name="KSO_WM_BEAUTIFY_FLAG" val=""/>
</p:tagLst>
</file>

<file path=ppt/tags/tag1267.xml><?xml version="1.0" encoding="utf-8"?>
<p:tagLst xmlns:p="http://schemas.openxmlformats.org/presentationml/2006/main">
  <p:tag name="KSO_WM_BEAUTIFY_FLAG" val=""/>
</p:tagLst>
</file>

<file path=ppt/tags/tag1268.xml><?xml version="1.0" encoding="utf-8"?>
<p:tagLst xmlns:p="http://schemas.openxmlformats.org/presentationml/2006/main">
  <p:tag name="KSO_WM_BEAUTIFY_FLAG" val=""/>
</p:tagLst>
</file>

<file path=ppt/tags/tag1269.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70.xml><?xml version="1.0" encoding="utf-8"?>
<p:tagLst xmlns:p="http://schemas.openxmlformats.org/presentationml/2006/main">
  <p:tag name="KSO_WM_BEAUTIFY_FLAG" val=""/>
</p:tagLst>
</file>

<file path=ppt/tags/tag1271.xml><?xml version="1.0" encoding="utf-8"?>
<p:tagLst xmlns:p="http://schemas.openxmlformats.org/presentationml/2006/main">
  <p:tag name="KSO_WM_BEAUTIFY_FLAG" val=""/>
</p:tagLst>
</file>

<file path=ppt/tags/tag1272.xml><?xml version="1.0" encoding="utf-8"?>
<p:tagLst xmlns:p="http://schemas.openxmlformats.org/presentationml/2006/main">
  <p:tag name="KSO_WM_BEAUTIFY_FLAG" val=""/>
</p:tagLst>
</file>

<file path=ppt/tags/tag1273.xml><?xml version="1.0" encoding="utf-8"?>
<p:tagLst xmlns:p="http://schemas.openxmlformats.org/presentationml/2006/main">
  <p:tag name="KSO_WM_BEAUTIFY_FLAG" val=""/>
</p:tagLst>
</file>

<file path=ppt/tags/tag1274.xml><?xml version="1.0" encoding="utf-8"?>
<p:tagLst xmlns:p="http://schemas.openxmlformats.org/presentationml/2006/main">
  <p:tag name="KSO_WM_BEAUTIFY_FLAG" val=""/>
</p:tagLst>
</file>

<file path=ppt/tags/tag1275.xml><?xml version="1.0" encoding="utf-8"?>
<p:tagLst xmlns:p="http://schemas.openxmlformats.org/presentationml/2006/main">
  <p:tag name="KSO_WM_BEAUTIFY_FLAG" val=""/>
</p:tagLst>
</file>

<file path=ppt/tags/tag1276.xml><?xml version="1.0" encoding="utf-8"?>
<p:tagLst xmlns:p="http://schemas.openxmlformats.org/presentationml/2006/main">
  <p:tag name="KSO_WM_BEAUTIFY_FLAG" val=""/>
</p:tagLst>
</file>

<file path=ppt/tags/tag1277.xml><?xml version="1.0" encoding="utf-8"?>
<p:tagLst xmlns:p="http://schemas.openxmlformats.org/presentationml/2006/main">
  <p:tag name="KSO_WM_BEAUTIFY_FLAG" val=""/>
</p:tagLst>
</file>

<file path=ppt/tags/tag1278.xml><?xml version="1.0" encoding="utf-8"?>
<p:tagLst xmlns:p="http://schemas.openxmlformats.org/presentationml/2006/main">
  <p:tag name="KSO_WM_BEAUTIFY_FLAG" val=""/>
</p:tagLst>
</file>

<file path=ppt/tags/tag1279.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80.xml><?xml version="1.0" encoding="utf-8"?>
<p:tagLst xmlns:p="http://schemas.openxmlformats.org/presentationml/2006/main">
  <p:tag name="KSO_WM_BEAUTIFY_FLAG" val=""/>
</p:tagLst>
</file>

<file path=ppt/tags/tag1281.xml><?xml version="1.0" encoding="utf-8"?>
<p:tagLst xmlns:p="http://schemas.openxmlformats.org/presentationml/2006/main">
  <p:tag name="KSO_WM_BEAUTIFY_FLAG" val=""/>
</p:tagLst>
</file>

<file path=ppt/tags/tag1282.xml><?xml version="1.0" encoding="utf-8"?>
<p:tagLst xmlns:p="http://schemas.openxmlformats.org/presentationml/2006/main">
  <p:tag name="KSO_WM_BEAUTIFY_FLAG" val=""/>
</p:tagLst>
</file>

<file path=ppt/tags/tag1283.xml><?xml version="1.0" encoding="utf-8"?>
<p:tagLst xmlns:p="http://schemas.openxmlformats.org/presentationml/2006/main">
  <p:tag name="KSO_WM_BEAUTIFY_FLAG" val=""/>
</p:tagLst>
</file>

<file path=ppt/tags/tag1284.xml><?xml version="1.0" encoding="utf-8"?>
<p:tagLst xmlns:p="http://schemas.openxmlformats.org/presentationml/2006/main">
  <p:tag name="KSO_WM_BEAUTIFY_FLAG" val=""/>
</p:tagLst>
</file>

<file path=ppt/tags/tag1285.xml><?xml version="1.0" encoding="utf-8"?>
<p:tagLst xmlns:p="http://schemas.openxmlformats.org/presentationml/2006/main">
  <p:tag name="KSO_WM_BEAUTIFY_FLAG" val=""/>
</p:tagLst>
</file>

<file path=ppt/tags/tag1286.xml><?xml version="1.0" encoding="utf-8"?>
<p:tagLst xmlns:p="http://schemas.openxmlformats.org/presentationml/2006/main">
  <p:tag name="KSO_WM_BEAUTIFY_FLAG" val=""/>
</p:tagLst>
</file>

<file path=ppt/tags/tag1287.xml><?xml version="1.0" encoding="utf-8"?>
<p:tagLst xmlns:p="http://schemas.openxmlformats.org/presentationml/2006/main">
  <p:tag name="KSO_WM_BEAUTIFY_FLAG" val=""/>
</p:tagLst>
</file>

<file path=ppt/tags/tag1288.xml><?xml version="1.0" encoding="utf-8"?>
<p:tagLst xmlns:p="http://schemas.openxmlformats.org/presentationml/2006/main">
  <p:tag name="KSO_WM_BEAUTIFY_FLAG" val=""/>
</p:tagLst>
</file>

<file path=ppt/tags/tag1289.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290.xml><?xml version="1.0" encoding="utf-8"?>
<p:tagLst xmlns:p="http://schemas.openxmlformats.org/presentationml/2006/main">
  <p:tag name="KSO_WM_BEAUTIFY_FLAG" val=""/>
</p:tagLst>
</file>

<file path=ppt/tags/tag1291.xml><?xml version="1.0" encoding="utf-8"?>
<p:tagLst xmlns:p="http://schemas.openxmlformats.org/presentationml/2006/main">
  <p:tag name="KSO_WM_BEAUTIFY_FLAG" val=""/>
</p:tagLst>
</file>

<file path=ppt/tags/tag1292.xml><?xml version="1.0" encoding="utf-8"?>
<p:tagLst xmlns:p="http://schemas.openxmlformats.org/presentationml/2006/main">
  <p:tag name="KSO_WM_BEAUTIFY_FLAG" val=""/>
</p:tagLst>
</file>

<file path=ppt/tags/tag1293.xml><?xml version="1.0" encoding="utf-8"?>
<p:tagLst xmlns:p="http://schemas.openxmlformats.org/presentationml/2006/main">
  <p:tag name="KSO_WM_BEAUTIFY_FLAG" val=""/>
</p:tagLst>
</file>

<file path=ppt/tags/tag1294.xml><?xml version="1.0" encoding="utf-8"?>
<p:tagLst xmlns:p="http://schemas.openxmlformats.org/presentationml/2006/main">
  <p:tag name="KSO_WM_BEAUTIFY_FLAG" val=""/>
</p:tagLst>
</file>

<file path=ppt/tags/tag1295.xml><?xml version="1.0" encoding="utf-8"?>
<p:tagLst xmlns:p="http://schemas.openxmlformats.org/presentationml/2006/main">
  <p:tag name="KSO_WM_BEAUTIFY_FLAG" val=""/>
</p:tagLst>
</file>

<file path=ppt/tags/tag1296.xml><?xml version="1.0" encoding="utf-8"?>
<p:tagLst xmlns:p="http://schemas.openxmlformats.org/presentationml/2006/main">
  <p:tag name="KSO_WM_BEAUTIFY_FLAG" val=""/>
</p:tagLst>
</file>

<file path=ppt/tags/tag1297.xml><?xml version="1.0" encoding="utf-8"?>
<p:tagLst xmlns:p="http://schemas.openxmlformats.org/presentationml/2006/main">
  <p:tag name="KSO_WM_BEAUTIFY_FLAG" val=""/>
</p:tagLst>
</file>

<file path=ppt/tags/tag1298.xml><?xml version="1.0" encoding="utf-8"?>
<p:tagLst xmlns:p="http://schemas.openxmlformats.org/presentationml/2006/main">
  <p:tag name="KSO_WM_BEAUTIFY_FLAG" val=""/>
</p:tagLst>
</file>

<file path=ppt/tags/tag129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00.xml><?xml version="1.0" encoding="utf-8"?>
<p:tagLst xmlns:p="http://schemas.openxmlformats.org/presentationml/2006/main">
  <p:tag name="KSO_WM_BEAUTIFY_FLAG" val=""/>
</p:tagLst>
</file>

<file path=ppt/tags/tag1301.xml><?xml version="1.0" encoding="utf-8"?>
<p:tagLst xmlns:p="http://schemas.openxmlformats.org/presentationml/2006/main">
  <p:tag name="KSO_WM_BEAUTIFY_FLAG" val=""/>
</p:tagLst>
</file>

<file path=ppt/tags/tag1302.xml><?xml version="1.0" encoding="utf-8"?>
<p:tagLst xmlns:p="http://schemas.openxmlformats.org/presentationml/2006/main">
  <p:tag name="KSO_WM_BEAUTIFY_FLAG" val=""/>
</p:tagLst>
</file>

<file path=ppt/tags/tag1303.xml><?xml version="1.0" encoding="utf-8"?>
<p:tagLst xmlns:p="http://schemas.openxmlformats.org/presentationml/2006/main">
  <p:tag name="KSO_WM_BEAUTIFY_FLAG" val=""/>
</p:tagLst>
</file>

<file path=ppt/tags/tag1304.xml><?xml version="1.0" encoding="utf-8"?>
<p:tagLst xmlns:p="http://schemas.openxmlformats.org/presentationml/2006/main">
  <p:tag name="KSO_WM_BEAUTIFY_FLAG" val=""/>
</p:tagLst>
</file>

<file path=ppt/tags/tag1305.xml><?xml version="1.0" encoding="utf-8"?>
<p:tagLst xmlns:p="http://schemas.openxmlformats.org/presentationml/2006/main">
  <p:tag name="KSO_WM_BEAUTIFY_FLAG" val=""/>
</p:tagLst>
</file>

<file path=ppt/tags/tag1306.xml><?xml version="1.0" encoding="utf-8"?>
<p:tagLst xmlns:p="http://schemas.openxmlformats.org/presentationml/2006/main">
  <p:tag name="KSO_WM_BEAUTIFY_FLAG" val=""/>
</p:tagLst>
</file>

<file path=ppt/tags/tag1307.xml><?xml version="1.0" encoding="utf-8"?>
<p:tagLst xmlns:p="http://schemas.openxmlformats.org/presentationml/2006/main">
  <p:tag name="KSO_WM_BEAUTIFY_FLAG" val=""/>
</p:tagLst>
</file>

<file path=ppt/tags/tag1308.xml><?xml version="1.0" encoding="utf-8"?>
<p:tagLst xmlns:p="http://schemas.openxmlformats.org/presentationml/2006/main">
  <p:tag name="KSO_WM_BEAUTIFY_FLAG" val=""/>
</p:tagLst>
</file>

<file path=ppt/tags/tag1309.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10.xml><?xml version="1.0" encoding="utf-8"?>
<p:tagLst xmlns:p="http://schemas.openxmlformats.org/presentationml/2006/main">
  <p:tag name="KSO_WM_BEAUTIFY_FLAG" val=""/>
</p:tagLst>
</file>

<file path=ppt/tags/tag1311.xml><?xml version="1.0" encoding="utf-8"?>
<p:tagLst xmlns:p="http://schemas.openxmlformats.org/presentationml/2006/main">
  <p:tag name="KSO_WM_BEAUTIFY_FLAG" val=""/>
</p:tagLst>
</file>

<file path=ppt/tags/tag1312.xml><?xml version="1.0" encoding="utf-8"?>
<p:tagLst xmlns:p="http://schemas.openxmlformats.org/presentationml/2006/main">
  <p:tag name="KSO_WM_BEAUTIFY_FLAG" val=""/>
</p:tagLst>
</file>

<file path=ppt/tags/tag1313.xml><?xml version="1.0" encoding="utf-8"?>
<p:tagLst xmlns:p="http://schemas.openxmlformats.org/presentationml/2006/main">
  <p:tag name="KSO_WM_BEAUTIFY_FLAG" val=""/>
</p:tagLst>
</file>

<file path=ppt/tags/tag1314.xml><?xml version="1.0" encoding="utf-8"?>
<p:tagLst xmlns:p="http://schemas.openxmlformats.org/presentationml/2006/main">
  <p:tag name="KSO_WM_BEAUTIFY_FLAG" val=""/>
</p:tagLst>
</file>

<file path=ppt/tags/tag1315.xml><?xml version="1.0" encoding="utf-8"?>
<p:tagLst xmlns:p="http://schemas.openxmlformats.org/presentationml/2006/main">
  <p:tag name="KSO_WM_BEAUTIFY_FLAG" val=""/>
</p:tagLst>
</file>

<file path=ppt/tags/tag1316.xml><?xml version="1.0" encoding="utf-8"?>
<p:tagLst xmlns:p="http://schemas.openxmlformats.org/presentationml/2006/main">
  <p:tag name="KSO_WM_BEAUTIFY_FLAG" val=""/>
</p:tagLst>
</file>

<file path=ppt/tags/tag1317.xml><?xml version="1.0" encoding="utf-8"?>
<p:tagLst xmlns:p="http://schemas.openxmlformats.org/presentationml/2006/main">
  <p:tag name="KSO_WM_BEAUTIFY_FLAG" val=""/>
</p:tagLst>
</file>

<file path=ppt/tags/tag1318.xml><?xml version="1.0" encoding="utf-8"?>
<p:tagLst xmlns:p="http://schemas.openxmlformats.org/presentationml/2006/main">
  <p:tag name="KSO_WM_BEAUTIFY_FLAG" val=""/>
</p:tagLst>
</file>

<file path=ppt/tags/tag1319.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20.xml><?xml version="1.0" encoding="utf-8"?>
<p:tagLst xmlns:p="http://schemas.openxmlformats.org/presentationml/2006/main">
  <p:tag name="KSO_WM_BEAUTIFY_FLAG" val=""/>
</p:tagLst>
</file>

<file path=ppt/tags/tag1321.xml><?xml version="1.0" encoding="utf-8"?>
<p:tagLst xmlns:p="http://schemas.openxmlformats.org/presentationml/2006/main">
  <p:tag name="KSO_WM_BEAUTIFY_FLAG" val=""/>
</p:tagLst>
</file>

<file path=ppt/tags/tag1322.xml><?xml version="1.0" encoding="utf-8"?>
<p:tagLst xmlns:p="http://schemas.openxmlformats.org/presentationml/2006/main">
  <p:tag name="KSO_WM_BEAUTIFY_FLAG" val=""/>
</p:tagLst>
</file>

<file path=ppt/tags/tag1323.xml><?xml version="1.0" encoding="utf-8"?>
<p:tagLst xmlns:p="http://schemas.openxmlformats.org/presentationml/2006/main">
  <p:tag name="KSO_WM_BEAUTIFY_FLAG" val=""/>
</p:tagLst>
</file>

<file path=ppt/tags/tag1324.xml><?xml version="1.0" encoding="utf-8"?>
<p:tagLst xmlns:p="http://schemas.openxmlformats.org/presentationml/2006/main">
  <p:tag name="KSO_WM_BEAUTIFY_FLAG" val=""/>
</p:tagLst>
</file>

<file path=ppt/tags/tag1325.xml><?xml version="1.0" encoding="utf-8"?>
<p:tagLst xmlns:p="http://schemas.openxmlformats.org/presentationml/2006/main">
  <p:tag name="KSO_WM_BEAUTIFY_FLAG" val=""/>
</p:tagLst>
</file>

<file path=ppt/tags/tag1326.xml><?xml version="1.0" encoding="utf-8"?>
<p:tagLst xmlns:p="http://schemas.openxmlformats.org/presentationml/2006/main">
  <p:tag name="KSO_WM_BEAUTIFY_FLAG" val=""/>
</p:tagLst>
</file>

<file path=ppt/tags/tag1327.xml><?xml version="1.0" encoding="utf-8"?>
<p:tagLst xmlns:p="http://schemas.openxmlformats.org/presentationml/2006/main">
  <p:tag name="KSO_WM_BEAUTIFY_FLAG" val=""/>
</p:tagLst>
</file>

<file path=ppt/tags/tag1328.xml><?xml version="1.0" encoding="utf-8"?>
<p:tagLst xmlns:p="http://schemas.openxmlformats.org/presentationml/2006/main">
  <p:tag name="KSO_WM_BEAUTIFY_FLAG" val=""/>
</p:tagLst>
</file>

<file path=ppt/tags/tag1329.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30.xml><?xml version="1.0" encoding="utf-8"?>
<p:tagLst xmlns:p="http://schemas.openxmlformats.org/presentationml/2006/main">
  <p:tag name="KSO_WM_BEAUTIFY_FLAG" val=""/>
</p:tagLst>
</file>

<file path=ppt/tags/tag1331.xml><?xml version="1.0" encoding="utf-8"?>
<p:tagLst xmlns:p="http://schemas.openxmlformats.org/presentationml/2006/main">
  <p:tag name="KSO_WM_BEAUTIFY_FLAG" val=""/>
</p:tagLst>
</file>

<file path=ppt/tags/tag1332.xml><?xml version="1.0" encoding="utf-8"?>
<p:tagLst xmlns:p="http://schemas.openxmlformats.org/presentationml/2006/main">
  <p:tag name="KSO_WM_BEAUTIFY_FLAG" val=""/>
</p:tagLst>
</file>

<file path=ppt/tags/tag1333.xml><?xml version="1.0" encoding="utf-8"?>
<p:tagLst xmlns:p="http://schemas.openxmlformats.org/presentationml/2006/main">
  <p:tag name="KSO_WM_BEAUTIFY_FLAG" val=""/>
</p:tagLst>
</file>

<file path=ppt/tags/tag1334.xml><?xml version="1.0" encoding="utf-8"?>
<p:tagLst xmlns:p="http://schemas.openxmlformats.org/presentationml/2006/main">
  <p:tag name="KSO_WM_BEAUTIFY_FLAG" val=""/>
</p:tagLst>
</file>

<file path=ppt/tags/tag1335.xml><?xml version="1.0" encoding="utf-8"?>
<p:tagLst xmlns:p="http://schemas.openxmlformats.org/presentationml/2006/main">
  <p:tag name="KSO_WM_BEAUTIFY_FLAG" val=""/>
</p:tagLst>
</file>

<file path=ppt/tags/tag1336.xml><?xml version="1.0" encoding="utf-8"?>
<p:tagLst xmlns:p="http://schemas.openxmlformats.org/presentationml/2006/main">
  <p:tag name="KSO_WM_BEAUTIFY_FLAG" val=""/>
</p:tagLst>
</file>

<file path=ppt/tags/tag1337.xml><?xml version="1.0" encoding="utf-8"?>
<p:tagLst xmlns:p="http://schemas.openxmlformats.org/presentationml/2006/main">
  <p:tag name="KSO_WM_BEAUTIFY_FLAG" val=""/>
</p:tagLst>
</file>

<file path=ppt/tags/tag1338.xml><?xml version="1.0" encoding="utf-8"?>
<p:tagLst xmlns:p="http://schemas.openxmlformats.org/presentationml/2006/main">
  <p:tag name="KSO_WM_BEAUTIFY_FLAG" val=""/>
</p:tagLst>
</file>

<file path=ppt/tags/tag1339.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40.xml><?xml version="1.0" encoding="utf-8"?>
<p:tagLst xmlns:p="http://schemas.openxmlformats.org/presentationml/2006/main">
  <p:tag name="KSO_WM_BEAUTIFY_FLAG" val=""/>
</p:tagLst>
</file>

<file path=ppt/tags/tag1341.xml><?xml version="1.0" encoding="utf-8"?>
<p:tagLst xmlns:p="http://schemas.openxmlformats.org/presentationml/2006/main">
  <p:tag name="KSO_WM_BEAUTIFY_FLAG" val=""/>
</p:tagLst>
</file>

<file path=ppt/tags/tag1342.xml><?xml version="1.0" encoding="utf-8"?>
<p:tagLst xmlns:p="http://schemas.openxmlformats.org/presentationml/2006/main">
  <p:tag name="KSO_WM_BEAUTIFY_FLAG" val=""/>
</p:tagLst>
</file>

<file path=ppt/tags/tag1343.xml><?xml version="1.0" encoding="utf-8"?>
<p:tagLst xmlns:p="http://schemas.openxmlformats.org/presentationml/2006/main">
  <p:tag name="KSO_WM_BEAUTIFY_FLAG" val=""/>
</p:tagLst>
</file>

<file path=ppt/tags/tag1344.xml><?xml version="1.0" encoding="utf-8"?>
<p:tagLst xmlns:p="http://schemas.openxmlformats.org/presentationml/2006/main">
  <p:tag name="KSO_WM_DIAGRAM_VIRTUALLY_FRAME" val="{&quot;height&quot;:254.24842519685043,&quot;left&quot;:63.27921259842519,&quot;top&quot;:241.85629921259843,&quot;width&quot;:833.4416535433071}"/>
</p:tagLst>
</file>

<file path=ppt/tags/tag1345.xml><?xml version="1.0" encoding="utf-8"?>
<p:tagLst xmlns:p="http://schemas.openxmlformats.org/presentationml/2006/main">
  <p:tag name="KSO_WM_BEAUTIFY_FLAG" val=""/>
  <p:tag name="KSO_WM_DIAGRAM_VIRTUALLY_FRAME" val="{&quot;height&quot;:449.85,&quot;left&quot;:27.55,&quot;top&quot;:70.8,&quot;width&quot;:922.5}"/>
</p:tagLst>
</file>

<file path=ppt/tags/tag1346.xml><?xml version="1.0" encoding="utf-8"?>
<p:tagLst xmlns:p="http://schemas.openxmlformats.org/presentationml/2006/main">
  <p:tag name="KSO_WM_BEAUTIFY_FLAG" val=""/>
</p:tagLst>
</file>

<file path=ppt/tags/tag1347.xml><?xml version="1.0" encoding="utf-8"?>
<p:tagLst xmlns:p="http://schemas.openxmlformats.org/presentationml/2006/main">
  <p:tag name="ISLIDE.VECTOR" val="2b586da8-b3bb-41e3-9609-2aa83134bc79"/>
</p:tagLst>
</file>

<file path=ppt/tags/tag1348.xml><?xml version="1.0" encoding="utf-8"?>
<p:tagLst xmlns:p="http://schemas.openxmlformats.org/presentationml/2006/main">
  <p:tag name="KSO_WM_BEAUTIFY_FLAG" val=""/>
</p:tagLst>
</file>

<file path=ppt/tags/tag1349.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50.xml><?xml version="1.0" encoding="utf-8"?>
<p:tagLst xmlns:p="http://schemas.openxmlformats.org/presentationml/2006/main">
  <p:tag name="KSO_WM_BEAUTIFY_FLAG" val=""/>
</p:tagLst>
</file>

<file path=ppt/tags/tag1351.xml><?xml version="1.0" encoding="utf-8"?>
<p:tagLst xmlns:p="http://schemas.openxmlformats.org/presentationml/2006/main">
  <p:tag name="KSO_WM_BEAUTIFY_FLAG" val=""/>
</p:tagLst>
</file>

<file path=ppt/tags/tag1352.xml><?xml version="1.0" encoding="utf-8"?>
<p:tagLst xmlns:p="http://schemas.openxmlformats.org/presentationml/2006/main">
  <p:tag name="KSO_WM_BEAUTIFY_FLAG" val=""/>
</p:tagLst>
</file>

<file path=ppt/tags/tag1353.xml><?xml version="1.0" encoding="utf-8"?>
<p:tagLst xmlns:p="http://schemas.openxmlformats.org/presentationml/2006/main">
  <p:tag name="KSO_WM_BEAUTIFY_FLAG" val=""/>
</p:tagLst>
</file>

<file path=ppt/tags/tag1354.xml><?xml version="1.0" encoding="utf-8"?>
<p:tagLst xmlns:p="http://schemas.openxmlformats.org/presentationml/2006/main">
  <p:tag name="KSO_WM_BEAUTIFY_FLAG" val=""/>
</p:tagLst>
</file>

<file path=ppt/tags/tag1355.xml><?xml version="1.0" encoding="utf-8"?>
<p:tagLst xmlns:p="http://schemas.openxmlformats.org/presentationml/2006/main">
  <p:tag name="KSO_WM_BEAUTIFY_FLAG" val=""/>
</p:tagLst>
</file>

<file path=ppt/tags/tag1356.xml><?xml version="1.0" encoding="utf-8"?>
<p:tagLst xmlns:p="http://schemas.openxmlformats.org/presentationml/2006/main">
  <p:tag name="KSO_WM_BEAUTIFY_FLAG" val=""/>
</p:tagLst>
</file>

<file path=ppt/tags/tag1357.xml><?xml version="1.0" encoding="utf-8"?>
<p:tagLst xmlns:p="http://schemas.openxmlformats.org/presentationml/2006/main">
  <p:tag name="KSO_WM_BEAUTIFY_FLAG" val=""/>
</p:tagLst>
</file>

<file path=ppt/tags/tag1358.xml><?xml version="1.0" encoding="utf-8"?>
<p:tagLst xmlns:p="http://schemas.openxmlformats.org/presentationml/2006/main">
  <p:tag name="KSO_WM_BEAUTIFY_FLAG" val=""/>
</p:tagLst>
</file>

<file path=ppt/tags/tag1359.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60.xml><?xml version="1.0" encoding="utf-8"?>
<p:tagLst xmlns:p="http://schemas.openxmlformats.org/presentationml/2006/main">
  <p:tag name="KSO_WM_BEAUTIFY_FLAG" val=""/>
</p:tagLst>
</file>

<file path=ppt/tags/tag1361.xml><?xml version="1.0" encoding="utf-8"?>
<p:tagLst xmlns:p="http://schemas.openxmlformats.org/presentationml/2006/main">
  <p:tag name="KSO_WM_BEAUTIFY_FLAG" val=""/>
</p:tagLst>
</file>

<file path=ppt/tags/tag1362.xml><?xml version="1.0" encoding="utf-8"?>
<p:tagLst xmlns:p="http://schemas.openxmlformats.org/presentationml/2006/main">
  <p:tag name="KSO_WM_BEAUTIFY_FLAG" val=""/>
</p:tagLst>
</file>

<file path=ppt/tags/tag1363.xml><?xml version="1.0" encoding="utf-8"?>
<p:tagLst xmlns:p="http://schemas.openxmlformats.org/presentationml/2006/main">
  <p:tag name="KSO_WM_BEAUTIFY_FLAG" val=""/>
</p:tagLst>
</file>

<file path=ppt/tags/tag1364.xml><?xml version="1.0" encoding="utf-8"?>
<p:tagLst xmlns:p="http://schemas.openxmlformats.org/presentationml/2006/main">
  <p:tag name="KSO_WM_BEAUTIFY_FLAG" val=""/>
</p:tagLst>
</file>

<file path=ppt/tags/tag1365.xml><?xml version="1.0" encoding="utf-8"?>
<p:tagLst xmlns:p="http://schemas.openxmlformats.org/presentationml/2006/main">
  <p:tag name="KSO_WM_BEAUTIFY_FLAG" val=""/>
</p:tagLst>
</file>

<file path=ppt/tags/tag1366.xml><?xml version="1.0" encoding="utf-8"?>
<p:tagLst xmlns:p="http://schemas.openxmlformats.org/presentationml/2006/main">
  <p:tag name="KSO_WM_BEAUTIFY_FLAG" val=""/>
</p:tagLst>
</file>

<file path=ppt/tags/tag1367.xml><?xml version="1.0" encoding="utf-8"?>
<p:tagLst xmlns:p="http://schemas.openxmlformats.org/presentationml/2006/main">
  <p:tag name="KSO_WM_BEAUTIFY_FLAG" val=""/>
</p:tagLst>
</file>

<file path=ppt/tags/tag1368.xml><?xml version="1.0" encoding="utf-8"?>
<p:tagLst xmlns:p="http://schemas.openxmlformats.org/presentationml/2006/main">
  <p:tag name="KSO_WM_BEAUTIFY_FLAG" val=""/>
</p:tagLst>
</file>

<file path=ppt/tags/tag1369.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70.xml><?xml version="1.0" encoding="utf-8"?>
<p:tagLst xmlns:p="http://schemas.openxmlformats.org/presentationml/2006/main">
  <p:tag name="KSO_WM_BEAUTIFY_FLAG" val=""/>
</p:tagLst>
</file>

<file path=ppt/tags/tag1371.xml><?xml version="1.0" encoding="utf-8"?>
<p:tagLst xmlns:p="http://schemas.openxmlformats.org/presentationml/2006/main">
  <p:tag name="KSO_WM_BEAUTIFY_FLAG" val=""/>
</p:tagLst>
</file>

<file path=ppt/tags/tag1372.xml><?xml version="1.0" encoding="utf-8"?>
<p:tagLst xmlns:p="http://schemas.openxmlformats.org/presentationml/2006/main">
  <p:tag name="KSO_WM_BEAUTIFY_FLAG" val=""/>
</p:tagLst>
</file>

<file path=ppt/tags/tag1373.xml><?xml version="1.0" encoding="utf-8"?>
<p:tagLst xmlns:p="http://schemas.openxmlformats.org/presentationml/2006/main">
  <p:tag name="KSO_WM_BEAUTIFY_FLAG" val=""/>
</p:tagLst>
</file>

<file path=ppt/tags/tag1374.xml><?xml version="1.0" encoding="utf-8"?>
<p:tagLst xmlns:p="http://schemas.openxmlformats.org/presentationml/2006/main">
  <p:tag name="KSO_WM_BEAUTIFY_FLAG" val=""/>
</p:tagLst>
</file>

<file path=ppt/tags/tag1375.xml><?xml version="1.0" encoding="utf-8"?>
<p:tagLst xmlns:p="http://schemas.openxmlformats.org/presentationml/2006/main">
  <p:tag name="KSO_WM_BEAUTIFY_FLAG" val=""/>
</p:tagLst>
</file>

<file path=ppt/tags/tag1376.xml><?xml version="1.0" encoding="utf-8"?>
<p:tagLst xmlns:p="http://schemas.openxmlformats.org/presentationml/2006/main">
  <p:tag name="KSO_WM_BEAUTIFY_FLAG" val=""/>
</p:tagLst>
</file>

<file path=ppt/tags/tag1377.xml><?xml version="1.0" encoding="utf-8"?>
<p:tagLst xmlns:p="http://schemas.openxmlformats.org/presentationml/2006/main">
  <p:tag name="KSO_WM_BEAUTIFY_FLAG" val=""/>
</p:tagLst>
</file>

<file path=ppt/tags/tag1378.xml><?xml version="1.0" encoding="utf-8"?>
<p:tagLst xmlns:p="http://schemas.openxmlformats.org/presentationml/2006/main">
  <p:tag name="KSO_WM_BEAUTIFY_FLAG" val=""/>
</p:tagLst>
</file>

<file path=ppt/tags/tag1379.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80.xml><?xml version="1.0" encoding="utf-8"?>
<p:tagLst xmlns:p="http://schemas.openxmlformats.org/presentationml/2006/main">
  <p:tag name="KSO_WM_BEAUTIFY_FLAG" val=""/>
</p:tagLst>
</file>

<file path=ppt/tags/tag1381.xml><?xml version="1.0" encoding="utf-8"?>
<p:tagLst xmlns:p="http://schemas.openxmlformats.org/presentationml/2006/main">
  <p:tag name="KSO_WM_BEAUTIFY_FLAG" val=""/>
</p:tagLst>
</file>

<file path=ppt/tags/tag1382.xml><?xml version="1.0" encoding="utf-8"?>
<p:tagLst xmlns:p="http://schemas.openxmlformats.org/presentationml/2006/main">
  <p:tag name="KSO_WM_BEAUTIFY_FLAG" val=""/>
</p:tagLst>
</file>

<file path=ppt/tags/tag1383.xml><?xml version="1.0" encoding="utf-8"?>
<p:tagLst xmlns:p="http://schemas.openxmlformats.org/presentationml/2006/main">
  <p:tag name="KSO_WM_BEAUTIFY_FLAG" val=""/>
</p:tagLst>
</file>

<file path=ppt/tags/tag1384.xml><?xml version="1.0" encoding="utf-8"?>
<p:tagLst xmlns:p="http://schemas.openxmlformats.org/presentationml/2006/main">
  <p:tag name="KSO_WM_BEAUTIFY_FLAG" val=""/>
</p:tagLst>
</file>

<file path=ppt/tags/tag1385.xml><?xml version="1.0" encoding="utf-8"?>
<p:tagLst xmlns:p="http://schemas.openxmlformats.org/presentationml/2006/main">
  <p:tag name="KSO_WM_BEAUTIFY_FLAG" val=""/>
</p:tagLst>
</file>

<file path=ppt/tags/tag1386.xml><?xml version="1.0" encoding="utf-8"?>
<p:tagLst xmlns:p="http://schemas.openxmlformats.org/presentationml/2006/main">
  <p:tag name="KSO_WM_BEAUTIFY_FLAG" val=""/>
</p:tagLst>
</file>

<file path=ppt/tags/tag1387.xml><?xml version="1.0" encoding="utf-8"?>
<p:tagLst xmlns:p="http://schemas.openxmlformats.org/presentationml/2006/main">
  <p:tag name="KSO_WM_BEAUTIFY_FLAG" val=""/>
</p:tagLst>
</file>

<file path=ppt/tags/tag1388.xml><?xml version="1.0" encoding="utf-8"?>
<p:tagLst xmlns:p="http://schemas.openxmlformats.org/presentationml/2006/main">
  <p:tag name="KSO_WM_BEAUTIFY_FLAG" val=""/>
</p:tagLst>
</file>

<file path=ppt/tags/tag1389.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390.xml><?xml version="1.0" encoding="utf-8"?>
<p:tagLst xmlns:p="http://schemas.openxmlformats.org/presentationml/2006/main">
  <p:tag name="KSO_WM_BEAUTIFY_FLAG" val=""/>
</p:tagLst>
</file>

<file path=ppt/tags/tag1391.xml><?xml version="1.0" encoding="utf-8"?>
<p:tagLst xmlns:p="http://schemas.openxmlformats.org/presentationml/2006/main">
  <p:tag name="KSO_WM_BEAUTIFY_FLAG" val=""/>
</p:tagLst>
</file>

<file path=ppt/tags/tag1392.xml><?xml version="1.0" encoding="utf-8"?>
<p:tagLst xmlns:p="http://schemas.openxmlformats.org/presentationml/2006/main">
  <p:tag name="KSO_WM_BEAUTIFY_FLAG" val=""/>
</p:tagLst>
</file>

<file path=ppt/tags/tag1393.xml><?xml version="1.0" encoding="utf-8"?>
<p:tagLst xmlns:p="http://schemas.openxmlformats.org/presentationml/2006/main">
  <p:tag name="KSO_WM_BEAUTIFY_FLAG" val=""/>
</p:tagLst>
</file>

<file path=ppt/tags/tag1394.xml><?xml version="1.0" encoding="utf-8"?>
<p:tagLst xmlns:p="http://schemas.openxmlformats.org/presentationml/2006/main">
  <p:tag name="KSO_WM_BEAUTIFY_FLAG" val=""/>
</p:tagLst>
</file>

<file path=ppt/tags/tag1395.xml><?xml version="1.0" encoding="utf-8"?>
<p:tagLst xmlns:p="http://schemas.openxmlformats.org/presentationml/2006/main">
  <p:tag name="KSO_WM_BEAUTIFY_FLAG" val=""/>
</p:tagLst>
</file>

<file path=ppt/tags/tag1396.xml><?xml version="1.0" encoding="utf-8"?>
<p:tagLst xmlns:p="http://schemas.openxmlformats.org/presentationml/2006/main">
  <p:tag name="KSO_WM_BEAUTIFY_FLAG" val=""/>
</p:tagLst>
</file>

<file path=ppt/tags/tag1397.xml><?xml version="1.0" encoding="utf-8"?>
<p:tagLst xmlns:p="http://schemas.openxmlformats.org/presentationml/2006/main">
  <p:tag name="KSO_WM_BEAUTIFY_FLAG" val=""/>
</p:tagLst>
</file>

<file path=ppt/tags/tag1398.xml><?xml version="1.0" encoding="utf-8"?>
<p:tagLst xmlns:p="http://schemas.openxmlformats.org/presentationml/2006/main">
  <p:tag name="KSO_WM_BEAUTIFY_FLAG" val=""/>
</p:tagLst>
</file>

<file path=ppt/tags/tag139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00.xml><?xml version="1.0" encoding="utf-8"?>
<p:tagLst xmlns:p="http://schemas.openxmlformats.org/presentationml/2006/main">
  <p:tag name="KSO_WM_BEAUTIFY_FLAG" val=""/>
</p:tagLst>
</file>

<file path=ppt/tags/tag1401.xml><?xml version="1.0" encoding="utf-8"?>
<p:tagLst xmlns:p="http://schemas.openxmlformats.org/presentationml/2006/main">
  <p:tag name="KSO_WM_BEAUTIFY_FLAG" val=""/>
</p:tagLst>
</file>

<file path=ppt/tags/tag1402.xml><?xml version="1.0" encoding="utf-8"?>
<p:tagLst xmlns:p="http://schemas.openxmlformats.org/presentationml/2006/main">
  <p:tag name="KSO_WM_BEAUTIFY_FLAG" val=""/>
</p:tagLst>
</file>

<file path=ppt/tags/tag1403.xml><?xml version="1.0" encoding="utf-8"?>
<p:tagLst xmlns:p="http://schemas.openxmlformats.org/presentationml/2006/main">
  <p:tag name="KSO_WM_BEAUTIFY_FLAG" val=""/>
</p:tagLst>
</file>

<file path=ppt/tags/tag1404.xml><?xml version="1.0" encoding="utf-8"?>
<p:tagLst xmlns:p="http://schemas.openxmlformats.org/presentationml/2006/main">
  <p:tag name="KSO_WM_BEAUTIFY_FLAG" val=""/>
</p:tagLst>
</file>

<file path=ppt/tags/tag1405.xml><?xml version="1.0" encoding="utf-8"?>
<p:tagLst xmlns:p="http://schemas.openxmlformats.org/presentationml/2006/main">
  <p:tag name="KSO_WM_BEAUTIFY_FLAG" val=""/>
</p:tagLst>
</file>

<file path=ppt/tags/tag1406.xml><?xml version="1.0" encoding="utf-8"?>
<p:tagLst xmlns:p="http://schemas.openxmlformats.org/presentationml/2006/main">
  <p:tag name="KSO_WM_BEAUTIFY_FLAG" val=""/>
</p:tagLst>
</file>

<file path=ppt/tags/tag1407.xml><?xml version="1.0" encoding="utf-8"?>
<p:tagLst xmlns:p="http://schemas.openxmlformats.org/presentationml/2006/main">
  <p:tag name="KSO_WM_BEAUTIFY_FLAG" val=""/>
</p:tagLst>
</file>

<file path=ppt/tags/tag1408.xml><?xml version="1.0" encoding="utf-8"?>
<p:tagLst xmlns:p="http://schemas.openxmlformats.org/presentationml/2006/main">
  <p:tag name="KSO_WM_BEAUTIFY_FLAG" val=""/>
</p:tagLst>
</file>

<file path=ppt/tags/tag1409.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10.xml><?xml version="1.0" encoding="utf-8"?>
<p:tagLst xmlns:p="http://schemas.openxmlformats.org/presentationml/2006/main">
  <p:tag name="KSO_WM_BEAUTIFY_FLAG" val=""/>
</p:tagLst>
</file>

<file path=ppt/tags/tag1411.xml><?xml version="1.0" encoding="utf-8"?>
<p:tagLst xmlns:p="http://schemas.openxmlformats.org/presentationml/2006/main">
  <p:tag name="KSO_WM_BEAUTIFY_FLAG" val=""/>
</p:tagLst>
</file>

<file path=ppt/tags/tag1412.xml><?xml version="1.0" encoding="utf-8"?>
<p:tagLst xmlns:p="http://schemas.openxmlformats.org/presentationml/2006/main">
  <p:tag name="KSO_WM_BEAUTIFY_FLAG" val=""/>
</p:tagLst>
</file>

<file path=ppt/tags/tag1413.xml><?xml version="1.0" encoding="utf-8"?>
<p:tagLst xmlns:p="http://schemas.openxmlformats.org/presentationml/2006/main">
  <p:tag name="KSO_WM_BEAUTIFY_FLAG" val=""/>
</p:tagLst>
</file>

<file path=ppt/tags/tag1414.xml><?xml version="1.0" encoding="utf-8"?>
<p:tagLst xmlns:p="http://schemas.openxmlformats.org/presentationml/2006/main">
  <p:tag name="KSO_WM_BEAUTIFY_FLAG" val=""/>
</p:tagLst>
</file>

<file path=ppt/tags/tag1415.xml><?xml version="1.0" encoding="utf-8"?>
<p:tagLst xmlns:p="http://schemas.openxmlformats.org/presentationml/2006/main">
  <p:tag name="KSO_WM_BEAUTIFY_FLAG" val=""/>
</p:tagLst>
</file>

<file path=ppt/tags/tag1416.xml><?xml version="1.0" encoding="utf-8"?>
<p:tagLst xmlns:p="http://schemas.openxmlformats.org/presentationml/2006/main">
  <p:tag name="KSO_WM_BEAUTIFY_FLAG" val=""/>
</p:tagLst>
</file>

<file path=ppt/tags/tag1417.xml><?xml version="1.0" encoding="utf-8"?>
<p:tagLst xmlns:p="http://schemas.openxmlformats.org/presentationml/2006/main">
  <p:tag name="KSO_WM_BEAUTIFY_FLAG" val=""/>
</p:tagLst>
</file>

<file path=ppt/tags/tag1418.xml><?xml version="1.0" encoding="utf-8"?>
<p:tagLst xmlns:p="http://schemas.openxmlformats.org/presentationml/2006/main">
  <p:tag name="KSO_WM_BEAUTIFY_FLAG" val=""/>
</p:tagLst>
</file>

<file path=ppt/tags/tag1419.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20.xml><?xml version="1.0" encoding="utf-8"?>
<p:tagLst xmlns:p="http://schemas.openxmlformats.org/presentationml/2006/main">
  <p:tag name="KSO_WM_BEAUTIFY_FLAG" val=""/>
</p:tagLst>
</file>

<file path=ppt/tags/tag1421.xml><?xml version="1.0" encoding="utf-8"?>
<p:tagLst xmlns:p="http://schemas.openxmlformats.org/presentationml/2006/main">
  <p:tag name="KSO_WM_BEAUTIFY_FLAG" val=""/>
</p:tagLst>
</file>

<file path=ppt/tags/tag1422.xml><?xml version="1.0" encoding="utf-8"?>
<p:tagLst xmlns:p="http://schemas.openxmlformats.org/presentationml/2006/main">
  <p:tag name="KSO_WM_BEAUTIFY_FLAG" val=""/>
</p:tagLst>
</file>

<file path=ppt/tags/tag1423.xml><?xml version="1.0" encoding="utf-8"?>
<p:tagLst xmlns:p="http://schemas.openxmlformats.org/presentationml/2006/main">
  <p:tag name="KSO_WM_BEAUTIFY_FLAG" val=""/>
</p:tagLst>
</file>

<file path=ppt/tags/tag1424.xml><?xml version="1.0" encoding="utf-8"?>
<p:tagLst xmlns:p="http://schemas.openxmlformats.org/presentationml/2006/main">
  <p:tag name="KSO_WM_BEAUTIFY_FLAG" val=""/>
</p:tagLst>
</file>

<file path=ppt/tags/tag1425.xml><?xml version="1.0" encoding="utf-8"?>
<p:tagLst xmlns:p="http://schemas.openxmlformats.org/presentationml/2006/main">
  <p:tag name="KSO_WM_BEAUTIFY_FLAG" val=""/>
</p:tagLst>
</file>

<file path=ppt/tags/tag1426.xml><?xml version="1.0" encoding="utf-8"?>
<p:tagLst xmlns:p="http://schemas.openxmlformats.org/presentationml/2006/main">
  <p:tag name="KSO_WM_BEAUTIFY_FLAG" val=""/>
</p:tagLst>
</file>

<file path=ppt/tags/tag1427.xml><?xml version="1.0" encoding="utf-8"?>
<p:tagLst xmlns:p="http://schemas.openxmlformats.org/presentationml/2006/main">
  <p:tag name="KSO_WM_BEAUTIFY_FLAG" val=""/>
</p:tagLst>
</file>

<file path=ppt/tags/tag1428.xml><?xml version="1.0" encoding="utf-8"?>
<p:tagLst xmlns:p="http://schemas.openxmlformats.org/presentationml/2006/main">
  <p:tag name="KSO_WM_BEAUTIFY_FLAG" val=""/>
</p:tagLst>
</file>

<file path=ppt/tags/tag1429.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30.xml><?xml version="1.0" encoding="utf-8"?>
<p:tagLst xmlns:p="http://schemas.openxmlformats.org/presentationml/2006/main">
  <p:tag name="KSO_WM_BEAUTIFY_FLAG" val=""/>
</p:tagLst>
</file>

<file path=ppt/tags/tag1431.xml><?xml version="1.0" encoding="utf-8"?>
<p:tagLst xmlns:p="http://schemas.openxmlformats.org/presentationml/2006/main">
  <p:tag name="KSO_WM_BEAUTIFY_FLAG" val=""/>
</p:tagLst>
</file>

<file path=ppt/tags/tag1432.xml><?xml version="1.0" encoding="utf-8"?>
<p:tagLst xmlns:p="http://schemas.openxmlformats.org/presentationml/2006/main">
  <p:tag name="KSO_WM_BEAUTIFY_FLAG" val=""/>
</p:tagLst>
</file>

<file path=ppt/tags/tag1433.xml><?xml version="1.0" encoding="utf-8"?>
<p:tagLst xmlns:p="http://schemas.openxmlformats.org/presentationml/2006/main">
  <p:tag name="KSO_WM_BEAUTIFY_FLAG" val=""/>
</p:tagLst>
</file>

<file path=ppt/tags/tag1434.xml><?xml version="1.0" encoding="utf-8"?>
<p:tagLst xmlns:p="http://schemas.openxmlformats.org/presentationml/2006/main">
  <p:tag name="KSO_WM_BEAUTIFY_FLAG" val=""/>
</p:tagLst>
</file>

<file path=ppt/tags/tag1435.xml><?xml version="1.0" encoding="utf-8"?>
<p:tagLst xmlns:p="http://schemas.openxmlformats.org/presentationml/2006/main">
  <p:tag name="KSO_WM_BEAUTIFY_FLAG" val=""/>
</p:tagLst>
</file>

<file path=ppt/tags/tag1436.xml><?xml version="1.0" encoding="utf-8"?>
<p:tagLst xmlns:p="http://schemas.openxmlformats.org/presentationml/2006/main">
  <p:tag name="KSO_WM_BEAUTIFY_FLAG" val=""/>
</p:tagLst>
</file>

<file path=ppt/tags/tag1437.xml><?xml version="1.0" encoding="utf-8"?>
<p:tagLst xmlns:p="http://schemas.openxmlformats.org/presentationml/2006/main">
  <p:tag name="KSO_WM_BEAUTIFY_FLAG" val=""/>
</p:tagLst>
</file>

<file path=ppt/tags/tag1438.xml><?xml version="1.0" encoding="utf-8"?>
<p:tagLst xmlns:p="http://schemas.openxmlformats.org/presentationml/2006/main">
  <p:tag name="KSO_WM_BEAUTIFY_FLAG" val=""/>
</p:tagLst>
</file>

<file path=ppt/tags/tag1439.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40.xml><?xml version="1.0" encoding="utf-8"?>
<p:tagLst xmlns:p="http://schemas.openxmlformats.org/presentationml/2006/main">
  <p:tag name="KSO_WM_BEAUTIFY_FLAG" val=""/>
</p:tagLst>
</file>

<file path=ppt/tags/tag1441.xml><?xml version="1.0" encoding="utf-8"?>
<p:tagLst xmlns:p="http://schemas.openxmlformats.org/presentationml/2006/main">
  <p:tag name="KSO_WM_BEAUTIFY_FLAG" val=""/>
</p:tagLst>
</file>

<file path=ppt/tags/tag1442.xml><?xml version="1.0" encoding="utf-8"?>
<p:tagLst xmlns:p="http://schemas.openxmlformats.org/presentationml/2006/main">
  <p:tag name="KSO_WM_BEAUTIFY_FLAG" val=""/>
</p:tagLst>
</file>

<file path=ppt/tags/tag1443.xml><?xml version="1.0" encoding="utf-8"?>
<p:tagLst xmlns:p="http://schemas.openxmlformats.org/presentationml/2006/main">
  <p:tag name="KSO_WM_BEAUTIFY_FLAG" val=""/>
</p:tagLst>
</file>

<file path=ppt/tags/tag1444.xml><?xml version="1.0" encoding="utf-8"?>
<p:tagLst xmlns:p="http://schemas.openxmlformats.org/presentationml/2006/main">
  <p:tag name="KSO_WM_BEAUTIFY_FLAG" val=""/>
</p:tagLst>
</file>

<file path=ppt/tags/tag1445.xml><?xml version="1.0" encoding="utf-8"?>
<p:tagLst xmlns:p="http://schemas.openxmlformats.org/presentationml/2006/main">
  <p:tag name="KSO_WM_BEAUTIFY_FLAG" val=""/>
</p:tagLst>
</file>

<file path=ppt/tags/tag1446.xml><?xml version="1.0" encoding="utf-8"?>
<p:tagLst xmlns:p="http://schemas.openxmlformats.org/presentationml/2006/main">
  <p:tag name="KSO_WM_BEAUTIFY_FLAG" val=""/>
</p:tagLst>
</file>

<file path=ppt/tags/tag1447.xml><?xml version="1.0" encoding="utf-8"?>
<p:tagLst xmlns:p="http://schemas.openxmlformats.org/presentationml/2006/main">
  <p:tag name="KSO_WM_BEAUTIFY_FLAG" val=""/>
</p:tagLst>
</file>

<file path=ppt/tags/tag1448.xml><?xml version="1.0" encoding="utf-8"?>
<p:tagLst xmlns:p="http://schemas.openxmlformats.org/presentationml/2006/main">
  <p:tag name="KSO_WM_BEAUTIFY_FLAG" val=""/>
</p:tagLst>
</file>

<file path=ppt/tags/tag1449.xml><?xml version="1.0" encoding="utf-8"?>
<p:tagLst xmlns:p="http://schemas.openxmlformats.org/presentationml/2006/main">
  <p:tag name="ISLIDE.VECTOR" val="2b586da8-b3bb-41e3-9609-2aa83134bc79"/>
</p:tagLst>
</file>

<file path=ppt/tags/tag145.xml><?xml version="1.0" encoding="utf-8"?>
<p:tagLst xmlns:p="http://schemas.openxmlformats.org/presentationml/2006/main">
  <p:tag name="KSO_WM_BEAUTIFY_FLAG" val=""/>
</p:tagLst>
</file>

<file path=ppt/tags/tag1450.xml><?xml version="1.0" encoding="utf-8"?>
<p:tagLst xmlns:p="http://schemas.openxmlformats.org/presentationml/2006/main">
  <p:tag name="KSO_WM_BEAUTIFY_FLAG" val=""/>
</p:tagLst>
</file>

<file path=ppt/tags/tag1451.xml><?xml version="1.0" encoding="utf-8"?>
<p:tagLst xmlns:p="http://schemas.openxmlformats.org/presentationml/2006/main">
  <p:tag name="KSO_WM_BEAUTIFY_FLAG" val=""/>
</p:tagLst>
</file>

<file path=ppt/tags/tag1452.xml><?xml version="1.0" encoding="utf-8"?>
<p:tagLst xmlns:p="http://schemas.openxmlformats.org/presentationml/2006/main">
  <p:tag name="KSO_WM_BEAUTIFY_FLAG" val=""/>
</p:tagLst>
</file>

<file path=ppt/tags/tag1453.xml><?xml version="1.0" encoding="utf-8"?>
<p:tagLst xmlns:p="http://schemas.openxmlformats.org/presentationml/2006/main">
  <p:tag name="KSO_WM_BEAUTIFY_FLAG" val=""/>
</p:tagLst>
</file>

<file path=ppt/tags/tag1454.xml><?xml version="1.0" encoding="utf-8"?>
<p:tagLst xmlns:p="http://schemas.openxmlformats.org/presentationml/2006/main">
  <p:tag name="KSO_WM_BEAUTIFY_FLAG" val=""/>
</p:tagLst>
</file>

<file path=ppt/tags/tag1455.xml><?xml version="1.0" encoding="utf-8"?>
<p:tagLst xmlns:p="http://schemas.openxmlformats.org/presentationml/2006/main">
  <p:tag name="KSO_WM_BEAUTIFY_FLAG" val=""/>
</p:tagLst>
</file>

<file path=ppt/tags/tag1456.xml><?xml version="1.0" encoding="utf-8"?>
<p:tagLst xmlns:p="http://schemas.openxmlformats.org/presentationml/2006/main">
  <p:tag name="KSO_WM_BEAUTIFY_FLAG" val=""/>
</p:tagLst>
</file>

<file path=ppt/tags/tag1457.xml><?xml version="1.0" encoding="utf-8"?>
<p:tagLst xmlns:p="http://schemas.openxmlformats.org/presentationml/2006/main">
  <p:tag name="KSO_WM_BEAUTIFY_FLAG" val=""/>
</p:tagLst>
</file>

<file path=ppt/tags/tag1458.xml><?xml version="1.0" encoding="utf-8"?>
<p:tagLst xmlns:p="http://schemas.openxmlformats.org/presentationml/2006/main">
  <p:tag name="KSO_WM_BEAUTIFY_FLAG" val=""/>
</p:tagLst>
</file>

<file path=ppt/tags/tag1459.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60.xml><?xml version="1.0" encoding="utf-8"?>
<p:tagLst xmlns:p="http://schemas.openxmlformats.org/presentationml/2006/main">
  <p:tag name="KSO_WM_BEAUTIFY_FLAG" val=""/>
</p:tagLst>
</file>

<file path=ppt/tags/tag1461.xml><?xml version="1.0" encoding="utf-8"?>
<p:tagLst xmlns:p="http://schemas.openxmlformats.org/presentationml/2006/main">
  <p:tag name="KSO_WM_BEAUTIFY_FLAG" val=""/>
</p:tagLst>
</file>

<file path=ppt/tags/tag1462.xml><?xml version="1.0" encoding="utf-8"?>
<p:tagLst xmlns:p="http://schemas.openxmlformats.org/presentationml/2006/main">
  <p:tag name="KSO_WM_BEAUTIFY_FLAG" val=""/>
</p:tagLst>
</file>

<file path=ppt/tags/tag1463.xml><?xml version="1.0" encoding="utf-8"?>
<p:tagLst xmlns:p="http://schemas.openxmlformats.org/presentationml/2006/main">
  <p:tag name="KSO_WM_BEAUTIFY_FLAG" val=""/>
</p:tagLst>
</file>

<file path=ppt/tags/tag1464.xml><?xml version="1.0" encoding="utf-8"?>
<p:tagLst xmlns:p="http://schemas.openxmlformats.org/presentationml/2006/main">
  <p:tag name="KSO_WM_BEAUTIFY_FLAG" val=""/>
</p:tagLst>
</file>

<file path=ppt/tags/tag1465.xml><?xml version="1.0" encoding="utf-8"?>
<p:tagLst xmlns:p="http://schemas.openxmlformats.org/presentationml/2006/main">
  <p:tag name="KSO_WM_BEAUTIFY_FLAG" val=""/>
</p:tagLst>
</file>

<file path=ppt/tags/tag1466.xml><?xml version="1.0" encoding="utf-8"?>
<p:tagLst xmlns:p="http://schemas.openxmlformats.org/presentationml/2006/main">
  <p:tag name="KSO_WM_BEAUTIFY_FLAG" val=""/>
</p:tagLst>
</file>

<file path=ppt/tags/tag1467.xml><?xml version="1.0" encoding="utf-8"?>
<p:tagLst xmlns:p="http://schemas.openxmlformats.org/presentationml/2006/main">
  <p:tag name="KSO_WM_BEAUTIFY_FLAG" val=""/>
</p:tagLst>
</file>

<file path=ppt/tags/tag1468.xml><?xml version="1.0" encoding="utf-8"?>
<p:tagLst xmlns:p="http://schemas.openxmlformats.org/presentationml/2006/main">
  <p:tag name="KSO_WM_BEAUTIFY_FLAG" val=""/>
</p:tagLst>
</file>

<file path=ppt/tags/tag1469.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70.xml><?xml version="1.0" encoding="utf-8"?>
<p:tagLst xmlns:p="http://schemas.openxmlformats.org/presentationml/2006/main">
  <p:tag name="KSO_WM_BEAUTIFY_FLAG" val=""/>
</p:tagLst>
</file>

<file path=ppt/tags/tag1471.xml><?xml version="1.0" encoding="utf-8"?>
<p:tagLst xmlns:p="http://schemas.openxmlformats.org/presentationml/2006/main">
  <p:tag name="KSO_WM_BEAUTIFY_FLAG" val=""/>
</p:tagLst>
</file>

<file path=ppt/tags/tag1472.xml><?xml version="1.0" encoding="utf-8"?>
<p:tagLst xmlns:p="http://schemas.openxmlformats.org/presentationml/2006/main">
  <p:tag name="KSO_WM_BEAUTIFY_FLAG" val=""/>
</p:tagLst>
</file>

<file path=ppt/tags/tag1473.xml><?xml version="1.0" encoding="utf-8"?>
<p:tagLst xmlns:p="http://schemas.openxmlformats.org/presentationml/2006/main">
  <p:tag name="KSO_WM_BEAUTIFY_FLAG" val=""/>
</p:tagLst>
</file>

<file path=ppt/tags/tag1474.xml><?xml version="1.0" encoding="utf-8"?>
<p:tagLst xmlns:p="http://schemas.openxmlformats.org/presentationml/2006/main">
  <p:tag name="KSO_WM_BEAUTIFY_FLAG" val=""/>
</p:tagLst>
</file>

<file path=ppt/tags/tag1475.xml><?xml version="1.0" encoding="utf-8"?>
<p:tagLst xmlns:p="http://schemas.openxmlformats.org/presentationml/2006/main">
  <p:tag name="KSO_WM_BEAUTIFY_FLAG" val=""/>
</p:tagLst>
</file>

<file path=ppt/tags/tag1476.xml><?xml version="1.0" encoding="utf-8"?>
<p:tagLst xmlns:p="http://schemas.openxmlformats.org/presentationml/2006/main">
  <p:tag name="KSO_WM_BEAUTIFY_FLAG" val=""/>
</p:tagLst>
</file>

<file path=ppt/tags/tag1477.xml><?xml version="1.0" encoding="utf-8"?>
<p:tagLst xmlns:p="http://schemas.openxmlformats.org/presentationml/2006/main">
  <p:tag name="KSO_WM_BEAUTIFY_FLAG" val=""/>
</p:tagLst>
</file>

<file path=ppt/tags/tag1478.xml><?xml version="1.0" encoding="utf-8"?>
<p:tagLst xmlns:p="http://schemas.openxmlformats.org/presentationml/2006/main">
  <p:tag name="KSO_WM_BEAUTIFY_FLAG" val=""/>
</p:tagLst>
</file>

<file path=ppt/tags/tag1479.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80.xml><?xml version="1.0" encoding="utf-8"?>
<p:tagLst xmlns:p="http://schemas.openxmlformats.org/presentationml/2006/main">
  <p:tag name="KSO_WM_BEAUTIFY_FLAG" val=""/>
</p:tagLst>
</file>

<file path=ppt/tags/tag1481.xml><?xml version="1.0" encoding="utf-8"?>
<p:tagLst xmlns:p="http://schemas.openxmlformats.org/presentationml/2006/main">
  <p:tag name="KSO_WM_BEAUTIFY_FLAG" val=""/>
</p:tagLst>
</file>

<file path=ppt/tags/tag1482.xml><?xml version="1.0" encoding="utf-8"?>
<p:tagLst xmlns:p="http://schemas.openxmlformats.org/presentationml/2006/main">
  <p:tag name="KSO_WM_BEAUTIFY_FLAG" val=""/>
</p:tagLst>
</file>

<file path=ppt/tags/tag1483.xml><?xml version="1.0" encoding="utf-8"?>
<p:tagLst xmlns:p="http://schemas.openxmlformats.org/presentationml/2006/main">
  <p:tag name="KSO_WM_BEAUTIFY_FLAG" val=""/>
</p:tagLst>
</file>

<file path=ppt/tags/tag1484.xml><?xml version="1.0" encoding="utf-8"?>
<p:tagLst xmlns:p="http://schemas.openxmlformats.org/presentationml/2006/main">
  <p:tag name="KSO_WM_BEAUTIFY_FLAG" val=""/>
</p:tagLst>
</file>

<file path=ppt/tags/tag1485.xml><?xml version="1.0" encoding="utf-8"?>
<p:tagLst xmlns:p="http://schemas.openxmlformats.org/presentationml/2006/main">
  <p:tag name="KSO_WM_BEAUTIFY_FLAG" val=""/>
</p:tagLst>
</file>

<file path=ppt/tags/tag1486.xml><?xml version="1.0" encoding="utf-8"?>
<p:tagLst xmlns:p="http://schemas.openxmlformats.org/presentationml/2006/main">
  <p:tag name="KSO_WM_BEAUTIFY_FLAG" val=""/>
</p:tagLst>
</file>

<file path=ppt/tags/tag1487.xml><?xml version="1.0" encoding="utf-8"?>
<p:tagLst xmlns:p="http://schemas.openxmlformats.org/presentationml/2006/main">
  <p:tag name="KSO_WM_BEAUTIFY_FLAG" val=""/>
</p:tagLst>
</file>

<file path=ppt/tags/tag1488.xml><?xml version="1.0" encoding="utf-8"?>
<p:tagLst xmlns:p="http://schemas.openxmlformats.org/presentationml/2006/main">
  <p:tag name="KSO_WM_BEAUTIFY_FLAG" val=""/>
</p:tagLst>
</file>

<file path=ppt/tags/tag1489.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490.xml><?xml version="1.0" encoding="utf-8"?>
<p:tagLst xmlns:p="http://schemas.openxmlformats.org/presentationml/2006/main">
  <p:tag name="KSO_WM_BEAUTIFY_FLAG" val=""/>
</p:tagLst>
</file>

<file path=ppt/tags/tag1491.xml><?xml version="1.0" encoding="utf-8"?>
<p:tagLst xmlns:p="http://schemas.openxmlformats.org/presentationml/2006/main">
  <p:tag name="KSO_WM_BEAUTIFY_FLAG" val=""/>
</p:tagLst>
</file>

<file path=ppt/tags/tag1492.xml><?xml version="1.0" encoding="utf-8"?>
<p:tagLst xmlns:p="http://schemas.openxmlformats.org/presentationml/2006/main">
  <p:tag name="KSO_WM_BEAUTIFY_FLAG" val=""/>
</p:tagLst>
</file>

<file path=ppt/tags/tag1493.xml><?xml version="1.0" encoding="utf-8"?>
<p:tagLst xmlns:p="http://schemas.openxmlformats.org/presentationml/2006/main">
  <p:tag name="KSO_WM_BEAUTIFY_FLAG" val=""/>
</p:tagLst>
</file>

<file path=ppt/tags/tag1494.xml><?xml version="1.0" encoding="utf-8"?>
<p:tagLst xmlns:p="http://schemas.openxmlformats.org/presentationml/2006/main">
  <p:tag name="KSO_WM_BEAUTIFY_FLAG" val=""/>
</p:tagLst>
</file>

<file path=ppt/tags/tag1495.xml><?xml version="1.0" encoding="utf-8"?>
<p:tagLst xmlns:p="http://schemas.openxmlformats.org/presentationml/2006/main">
  <p:tag name="KSO_WM_BEAUTIFY_FLAG" val=""/>
</p:tagLst>
</file>

<file path=ppt/tags/tag1496.xml><?xml version="1.0" encoding="utf-8"?>
<p:tagLst xmlns:p="http://schemas.openxmlformats.org/presentationml/2006/main">
  <p:tag name="KSO_WM_BEAUTIFY_FLAG" val=""/>
</p:tagLst>
</file>

<file path=ppt/tags/tag1497.xml><?xml version="1.0" encoding="utf-8"?>
<p:tagLst xmlns:p="http://schemas.openxmlformats.org/presentationml/2006/main">
  <p:tag name="KSO_WM_BEAUTIFY_FLAG" val=""/>
</p:tagLst>
</file>

<file path=ppt/tags/tag1498.xml><?xml version="1.0" encoding="utf-8"?>
<p:tagLst xmlns:p="http://schemas.openxmlformats.org/presentationml/2006/main">
  <p:tag name="KSO_WM_BEAUTIFY_FLAG" val=""/>
</p:tagLst>
</file>

<file path=ppt/tags/tag149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00.xml><?xml version="1.0" encoding="utf-8"?>
<p:tagLst xmlns:p="http://schemas.openxmlformats.org/presentationml/2006/main">
  <p:tag name="KSO_WM_BEAUTIFY_FLAG" val=""/>
</p:tagLst>
</file>

<file path=ppt/tags/tag1501.xml><?xml version="1.0" encoding="utf-8"?>
<p:tagLst xmlns:p="http://schemas.openxmlformats.org/presentationml/2006/main">
  <p:tag name="KSO_WM_BEAUTIFY_FLAG" val=""/>
</p:tagLst>
</file>

<file path=ppt/tags/tag1502.xml><?xml version="1.0" encoding="utf-8"?>
<p:tagLst xmlns:p="http://schemas.openxmlformats.org/presentationml/2006/main">
  <p:tag name="KSO_WM_BEAUTIFY_FLAG" val=""/>
</p:tagLst>
</file>

<file path=ppt/tags/tag1503.xml><?xml version="1.0" encoding="utf-8"?>
<p:tagLst xmlns:p="http://schemas.openxmlformats.org/presentationml/2006/main">
  <p:tag name="KSO_WM_BEAUTIFY_FLAG" val=""/>
</p:tagLst>
</file>

<file path=ppt/tags/tag1504.xml><?xml version="1.0" encoding="utf-8"?>
<p:tagLst xmlns:p="http://schemas.openxmlformats.org/presentationml/2006/main">
  <p:tag name="KSO_WM_BEAUTIFY_FLAG" val=""/>
</p:tagLst>
</file>

<file path=ppt/tags/tag1505.xml><?xml version="1.0" encoding="utf-8"?>
<p:tagLst xmlns:p="http://schemas.openxmlformats.org/presentationml/2006/main">
  <p:tag name="KSO_WM_BEAUTIFY_FLAG" val=""/>
</p:tagLst>
</file>

<file path=ppt/tags/tag1506.xml><?xml version="1.0" encoding="utf-8"?>
<p:tagLst xmlns:p="http://schemas.openxmlformats.org/presentationml/2006/main">
  <p:tag name="KSO_WM_BEAUTIFY_FLAG" val=""/>
</p:tagLst>
</file>

<file path=ppt/tags/tag1507.xml><?xml version="1.0" encoding="utf-8"?>
<p:tagLst xmlns:p="http://schemas.openxmlformats.org/presentationml/2006/main">
  <p:tag name="KSO_WM_BEAUTIFY_FLAG" val=""/>
</p:tagLst>
</file>

<file path=ppt/tags/tag1508.xml><?xml version="1.0" encoding="utf-8"?>
<p:tagLst xmlns:p="http://schemas.openxmlformats.org/presentationml/2006/main">
  <p:tag name="KSO_WM_BEAUTIFY_FLAG" val=""/>
</p:tagLst>
</file>

<file path=ppt/tags/tag1509.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10.xml><?xml version="1.0" encoding="utf-8"?>
<p:tagLst xmlns:p="http://schemas.openxmlformats.org/presentationml/2006/main">
  <p:tag name="KSO_WM_BEAUTIFY_FLAG" val=""/>
</p:tagLst>
</file>

<file path=ppt/tags/tag1511.xml><?xml version="1.0" encoding="utf-8"?>
<p:tagLst xmlns:p="http://schemas.openxmlformats.org/presentationml/2006/main">
  <p:tag name="KSO_WM_BEAUTIFY_FLAG" val=""/>
</p:tagLst>
</file>

<file path=ppt/tags/tag1512.xml><?xml version="1.0" encoding="utf-8"?>
<p:tagLst xmlns:p="http://schemas.openxmlformats.org/presentationml/2006/main">
  <p:tag name="KSO_WM_BEAUTIFY_FLAG" val=""/>
</p:tagLst>
</file>

<file path=ppt/tags/tag1513.xml><?xml version="1.0" encoding="utf-8"?>
<p:tagLst xmlns:p="http://schemas.openxmlformats.org/presentationml/2006/main">
  <p:tag name="KSO_WM_BEAUTIFY_FLAG" val=""/>
</p:tagLst>
</file>

<file path=ppt/tags/tag1514.xml><?xml version="1.0" encoding="utf-8"?>
<p:tagLst xmlns:p="http://schemas.openxmlformats.org/presentationml/2006/main">
  <p:tag name="KSO_WM_BEAUTIFY_FLAG" val=""/>
</p:tagLst>
</file>

<file path=ppt/tags/tag1515.xml><?xml version="1.0" encoding="utf-8"?>
<p:tagLst xmlns:p="http://schemas.openxmlformats.org/presentationml/2006/main">
  <p:tag name="KSO_WM_BEAUTIFY_FLAG" val=""/>
</p:tagLst>
</file>

<file path=ppt/tags/tag1516.xml><?xml version="1.0" encoding="utf-8"?>
<p:tagLst xmlns:p="http://schemas.openxmlformats.org/presentationml/2006/main">
  <p:tag name="KSO_WM_BEAUTIFY_FLAG" val=""/>
</p:tagLst>
</file>

<file path=ppt/tags/tag1517.xml><?xml version="1.0" encoding="utf-8"?>
<p:tagLst xmlns:p="http://schemas.openxmlformats.org/presentationml/2006/main">
  <p:tag name="KSO_WM_BEAUTIFY_FLAG" val=""/>
</p:tagLst>
</file>

<file path=ppt/tags/tag1518.xml><?xml version="1.0" encoding="utf-8"?>
<p:tagLst xmlns:p="http://schemas.openxmlformats.org/presentationml/2006/main">
  <p:tag name="KSO_WM_BEAUTIFY_FLAG" val=""/>
</p:tagLst>
</file>

<file path=ppt/tags/tag1519.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20.xml><?xml version="1.0" encoding="utf-8"?>
<p:tagLst xmlns:p="http://schemas.openxmlformats.org/presentationml/2006/main">
  <p:tag name="KSO_WM_BEAUTIFY_FLAG" val=""/>
</p:tagLst>
</file>

<file path=ppt/tags/tag1521.xml><?xml version="1.0" encoding="utf-8"?>
<p:tagLst xmlns:p="http://schemas.openxmlformats.org/presentationml/2006/main">
  <p:tag name="KSO_WM_BEAUTIFY_FLAG" val=""/>
</p:tagLst>
</file>

<file path=ppt/tags/tag1522.xml><?xml version="1.0" encoding="utf-8"?>
<p:tagLst xmlns:p="http://schemas.openxmlformats.org/presentationml/2006/main">
  <p:tag name="KSO_WM_BEAUTIFY_FLAG" val=""/>
</p:tagLst>
</file>

<file path=ppt/tags/tag1523.xml><?xml version="1.0" encoding="utf-8"?>
<p:tagLst xmlns:p="http://schemas.openxmlformats.org/presentationml/2006/main">
  <p:tag name="KSO_WM_BEAUTIFY_FLAG" val=""/>
</p:tagLst>
</file>

<file path=ppt/tags/tag1524.xml><?xml version="1.0" encoding="utf-8"?>
<p:tagLst xmlns:p="http://schemas.openxmlformats.org/presentationml/2006/main">
  <p:tag name="KSO_WM_BEAUTIFY_FLAG" val=""/>
</p:tagLst>
</file>

<file path=ppt/tags/tag1525.xml><?xml version="1.0" encoding="utf-8"?>
<p:tagLst xmlns:p="http://schemas.openxmlformats.org/presentationml/2006/main">
  <p:tag name="KSO_WM_BEAUTIFY_FLAG" val=""/>
</p:tagLst>
</file>

<file path=ppt/tags/tag1526.xml><?xml version="1.0" encoding="utf-8"?>
<p:tagLst xmlns:p="http://schemas.openxmlformats.org/presentationml/2006/main">
  <p:tag name="KSO_WM_BEAUTIFY_FLAG" val=""/>
</p:tagLst>
</file>

<file path=ppt/tags/tag1527.xml><?xml version="1.0" encoding="utf-8"?>
<p:tagLst xmlns:p="http://schemas.openxmlformats.org/presentationml/2006/main">
  <p:tag name="KSO_WM_BEAUTIFY_FLAG" val=""/>
</p:tagLst>
</file>

<file path=ppt/tags/tag1528.xml><?xml version="1.0" encoding="utf-8"?>
<p:tagLst xmlns:p="http://schemas.openxmlformats.org/presentationml/2006/main">
  <p:tag name="KSO_WM_BEAUTIFY_FLAG" val=""/>
</p:tagLst>
</file>

<file path=ppt/tags/tag1529.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30.xml><?xml version="1.0" encoding="utf-8"?>
<p:tagLst xmlns:p="http://schemas.openxmlformats.org/presentationml/2006/main">
  <p:tag name="KSO_WM_BEAUTIFY_FLAG" val=""/>
</p:tagLst>
</file>

<file path=ppt/tags/tag1531.xml><?xml version="1.0" encoding="utf-8"?>
<p:tagLst xmlns:p="http://schemas.openxmlformats.org/presentationml/2006/main">
  <p:tag name="KSO_WM_BEAUTIFY_FLAG" val=""/>
</p:tagLst>
</file>

<file path=ppt/tags/tag1532.xml><?xml version="1.0" encoding="utf-8"?>
<p:tagLst xmlns:p="http://schemas.openxmlformats.org/presentationml/2006/main">
  <p:tag name="KSO_WM_BEAUTIFY_FLAG" val=""/>
</p:tagLst>
</file>

<file path=ppt/tags/tag1533.xml><?xml version="1.0" encoding="utf-8"?>
<p:tagLst xmlns:p="http://schemas.openxmlformats.org/presentationml/2006/main">
  <p:tag name="KSO_WM_BEAUTIFY_FLAG" val=""/>
</p:tagLst>
</file>

<file path=ppt/tags/tag1534.xml><?xml version="1.0" encoding="utf-8"?>
<p:tagLst xmlns:p="http://schemas.openxmlformats.org/presentationml/2006/main">
  <p:tag name="KSO_WM_BEAUTIFY_FLAG" val=""/>
</p:tagLst>
</file>

<file path=ppt/tags/tag1535.xml><?xml version="1.0" encoding="utf-8"?>
<p:tagLst xmlns:p="http://schemas.openxmlformats.org/presentationml/2006/main">
  <p:tag name="KSO_WM_BEAUTIFY_FLAG" val=""/>
</p:tagLst>
</file>

<file path=ppt/tags/tag1536.xml><?xml version="1.0" encoding="utf-8"?>
<p:tagLst xmlns:p="http://schemas.openxmlformats.org/presentationml/2006/main">
  <p:tag name="KSO_WM_BEAUTIFY_FLAG" val=""/>
</p:tagLst>
</file>

<file path=ppt/tags/tag1537.xml><?xml version="1.0" encoding="utf-8"?>
<p:tagLst xmlns:p="http://schemas.openxmlformats.org/presentationml/2006/main">
  <p:tag name="KSO_WM_BEAUTIFY_FLAG" val=""/>
</p:tagLst>
</file>

<file path=ppt/tags/tag1538.xml><?xml version="1.0" encoding="utf-8"?>
<p:tagLst xmlns:p="http://schemas.openxmlformats.org/presentationml/2006/main">
  <p:tag name="KSO_WM_BEAUTIFY_FLAG" val=""/>
</p:tagLst>
</file>

<file path=ppt/tags/tag1539.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40.xml><?xml version="1.0" encoding="utf-8"?>
<p:tagLst xmlns:p="http://schemas.openxmlformats.org/presentationml/2006/main">
  <p:tag name="KSO_WM_BEAUTIFY_FLAG" val=""/>
</p:tagLst>
</file>

<file path=ppt/tags/tag1541.xml><?xml version="1.0" encoding="utf-8"?>
<p:tagLst xmlns:p="http://schemas.openxmlformats.org/presentationml/2006/main">
  <p:tag name="KSO_WM_BEAUTIFY_FLAG" val=""/>
</p:tagLst>
</file>

<file path=ppt/tags/tag1542.xml><?xml version="1.0" encoding="utf-8"?>
<p:tagLst xmlns:p="http://schemas.openxmlformats.org/presentationml/2006/main">
  <p:tag name="KSO_WM_BEAUTIFY_FLAG" val=""/>
</p:tagLst>
</file>

<file path=ppt/tags/tag1543.xml><?xml version="1.0" encoding="utf-8"?>
<p:tagLst xmlns:p="http://schemas.openxmlformats.org/presentationml/2006/main">
  <p:tag name="KSO_WM_BEAUTIFY_FLAG" val=""/>
</p:tagLst>
</file>

<file path=ppt/tags/tag1544.xml><?xml version="1.0" encoding="utf-8"?>
<p:tagLst xmlns:p="http://schemas.openxmlformats.org/presentationml/2006/main">
  <p:tag name="KSO_WM_BEAUTIFY_FLAG" val=""/>
</p:tagLst>
</file>

<file path=ppt/tags/tag1545.xml><?xml version="1.0" encoding="utf-8"?>
<p:tagLst xmlns:p="http://schemas.openxmlformats.org/presentationml/2006/main">
  <p:tag name="KSO_WM_BEAUTIFY_FLAG" val=""/>
</p:tagLst>
</file>

<file path=ppt/tags/tag1546.xml><?xml version="1.0" encoding="utf-8"?>
<p:tagLst xmlns:p="http://schemas.openxmlformats.org/presentationml/2006/main">
  <p:tag name="KSO_WM_BEAUTIFY_FLAG" val=""/>
</p:tagLst>
</file>

<file path=ppt/tags/tag1547.xml><?xml version="1.0" encoding="utf-8"?>
<p:tagLst xmlns:p="http://schemas.openxmlformats.org/presentationml/2006/main">
  <p:tag name="KSO_WM_BEAUTIFY_FLAG" val=""/>
</p:tagLst>
</file>

<file path=ppt/tags/tag1548.xml><?xml version="1.0" encoding="utf-8"?>
<p:tagLst xmlns:p="http://schemas.openxmlformats.org/presentationml/2006/main">
  <p:tag name="KSO_WM_BEAUTIFY_FLAG" val=""/>
</p:tagLst>
</file>

<file path=ppt/tags/tag1549.xml><?xml version="1.0" encoding="utf-8"?>
<p:tagLst xmlns:p="http://schemas.openxmlformats.org/presentationml/2006/main">
  <p:tag name="KSO_WM_BEAUTIFY_FLAG" val=""/>
  <p:tag name="KSO_WM_DIAGRAM_VIRTUALLY_FRAME" val="{&quot;height&quot;:449.85,&quot;left&quot;:27.55,&quot;top&quot;:70.8,&quot;width&quot;:922.5}"/>
</p:tagLst>
</file>

<file path=ppt/tags/tag155.xml><?xml version="1.0" encoding="utf-8"?>
<p:tagLst xmlns:p="http://schemas.openxmlformats.org/presentationml/2006/main">
  <p:tag name="KSO_WM_BEAUTIFY_FLAG" val=""/>
</p:tagLst>
</file>

<file path=ppt/tags/tag1550.xml><?xml version="1.0" encoding="utf-8"?>
<p:tagLst xmlns:p="http://schemas.openxmlformats.org/presentationml/2006/main">
  <p:tag name="KSO_WM_DIAGRAM_VIRTUALLY_FRAME" val="{&quot;height&quot;:336.85,&quot;left&quot;:19,&quot;top&quot;:121.85,&quot;width&quot;:924.65}"/>
  <p:tag name="KSO_WM_BEAUTIFY_FLAG" val=""/>
</p:tagLst>
</file>

<file path=ppt/tags/tag1551.xml><?xml version="1.0" encoding="utf-8"?>
<p:tagLst xmlns:p="http://schemas.openxmlformats.org/presentationml/2006/main">
  <p:tag name="KSO_WM_DIAGRAM_VIRTUALLY_FRAME" val="{&quot;height&quot;:336.85,&quot;left&quot;:19,&quot;top&quot;:121.85,&quot;width&quot;:924.65}"/>
  <p:tag name="KSO_WM_BEAUTIFY_FLAG" val=""/>
</p:tagLst>
</file>

<file path=ppt/tags/tag1552.xml><?xml version="1.0" encoding="utf-8"?>
<p:tagLst xmlns:p="http://schemas.openxmlformats.org/presentationml/2006/main">
  <p:tag name="KSO_WM_DIAGRAM_VIRTUALLY_FRAME" val="{&quot;height&quot;:336.85,&quot;left&quot;:19,&quot;top&quot;:121.85,&quot;width&quot;:924.65}"/>
  <p:tag name="KSO_WM_BEAUTIFY_FLAG" val=""/>
</p:tagLst>
</file>

<file path=ppt/tags/tag1553.xml><?xml version="1.0" encoding="utf-8"?>
<p:tagLst xmlns:p="http://schemas.openxmlformats.org/presentationml/2006/main">
  <p:tag name="KSO_WM_DIAGRAM_VIRTUALLY_FRAME" val="{&quot;height&quot;:336.85,&quot;left&quot;:19,&quot;top&quot;:121.85,&quot;width&quot;:924.65}"/>
  <p:tag name="KSO_WM_BEAUTIFY_FLAG" val=""/>
</p:tagLst>
</file>

<file path=ppt/tags/tag1554.xml><?xml version="1.0" encoding="utf-8"?>
<p:tagLst xmlns:p="http://schemas.openxmlformats.org/presentationml/2006/main">
  <p:tag name="KSO_WM_BEAUTIFY_FLAG" val=""/>
</p:tagLst>
</file>

<file path=ppt/tags/tag1555.xml><?xml version="1.0" encoding="utf-8"?>
<p:tagLst xmlns:p="http://schemas.openxmlformats.org/presentationml/2006/main">
  <p:tag name="KSO_WM_BEAUTIFY_FLAG" val=""/>
</p:tagLst>
</file>

<file path=ppt/tags/tag1556.xml><?xml version="1.0" encoding="utf-8"?>
<p:tagLst xmlns:p="http://schemas.openxmlformats.org/presentationml/2006/main">
  <p:tag name="KSO_WM_BEAUTIFY_FLAG" val=""/>
</p:tagLst>
</file>

<file path=ppt/tags/tag1557.xml><?xml version="1.0" encoding="utf-8"?>
<p:tagLst xmlns:p="http://schemas.openxmlformats.org/presentationml/2006/main">
  <p:tag name="KSO_WM_BEAUTIFY_FLAG" val=""/>
</p:tagLst>
</file>

<file path=ppt/tags/tag1558.xml><?xml version="1.0" encoding="utf-8"?>
<p:tagLst xmlns:p="http://schemas.openxmlformats.org/presentationml/2006/main">
  <p:tag name="ISLIDE.VECTOR" val="2b586da8-b3bb-41e3-9609-2aa83134bc79"/>
</p:tagLst>
</file>

<file path=ppt/tags/tag1559.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60.xml><?xml version="1.0" encoding="utf-8"?>
<p:tagLst xmlns:p="http://schemas.openxmlformats.org/presentationml/2006/main">
  <p:tag name="KSO_WM_BEAUTIFY_FLAG" val=""/>
</p:tagLst>
</file>

<file path=ppt/tags/tag1561.xml><?xml version="1.0" encoding="utf-8"?>
<p:tagLst xmlns:p="http://schemas.openxmlformats.org/presentationml/2006/main">
  <p:tag name="KSO_WM_BEAUTIFY_FLAG" val=""/>
</p:tagLst>
</file>

<file path=ppt/tags/tag1562.xml><?xml version="1.0" encoding="utf-8"?>
<p:tagLst xmlns:p="http://schemas.openxmlformats.org/presentationml/2006/main">
  <p:tag name="KSO_WM_BEAUTIFY_FLAG" val=""/>
</p:tagLst>
</file>

<file path=ppt/tags/tag1563.xml><?xml version="1.0" encoding="utf-8"?>
<p:tagLst xmlns:p="http://schemas.openxmlformats.org/presentationml/2006/main">
  <p:tag name="KSO_WM_BEAUTIFY_FLAG" val=""/>
</p:tagLst>
</file>

<file path=ppt/tags/tag1564.xml><?xml version="1.0" encoding="utf-8"?>
<p:tagLst xmlns:p="http://schemas.openxmlformats.org/presentationml/2006/main">
  <p:tag name="KSO_WM_BEAUTIFY_FLAG" val=""/>
</p:tagLst>
</file>

<file path=ppt/tags/tag1565.xml><?xml version="1.0" encoding="utf-8"?>
<p:tagLst xmlns:p="http://schemas.openxmlformats.org/presentationml/2006/main">
  <p:tag name="KSO_WM_BEAUTIFY_FLAG" val=""/>
</p:tagLst>
</file>

<file path=ppt/tags/tag1566.xml><?xml version="1.0" encoding="utf-8"?>
<p:tagLst xmlns:p="http://schemas.openxmlformats.org/presentationml/2006/main">
  <p:tag name="KSO_WM_BEAUTIFY_FLAG" val=""/>
</p:tagLst>
</file>

<file path=ppt/tags/tag1567.xml><?xml version="1.0" encoding="utf-8"?>
<p:tagLst xmlns:p="http://schemas.openxmlformats.org/presentationml/2006/main">
  <p:tag name="KSO_WM_BEAUTIFY_FLAG" val=""/>
</p:tagLst>
</file>

<file path=ppt/tags/tag1568.xml><?xml version="1.0" encoding="utf-8"?>
<p:tagLst xmlns:p="http://schemas.openxmlformats.org/presentationml/2006/main">
  <p:tag name="KSO_WM_BEAUTIFY_FLAG" val=""/>
</p:tagLst>
</file>

<file path=ppt/tags/tag1569.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70.xml><?xml version="1.0" encoding="utf-8"?>
<p:tagLst xmlns:p="http://schemas.openxmlformats.org/presentationml/2006/main">
  <p:tag name="KSO_WM_BEAUTIFY_FLAG" val=""/>
</p:tagLst>
</file>

<file path=ppt/tags/tag1571.xml><?xml version="1.0" encoding="utf-8"?>
<p:tagLst xmlns:p="http://schemas.openxmlformats.org/presentationml/2006/main">
  <p:tag name="KSO_WM_BEAUTIFY_FLAG" val=""/>
</p:tagLst>
</file>

<file path=ppt/tags/tag1572.xml><?xml version="1.0" encoding="utf-8"?>
<p:tagLst xmlns:p="http://schemas.openxmlformats.org/presentationml/2006/main">
  <p:tag name="KSO_WM_BEAUTIFY_FLAG" val=""/>
</p:tagLst>
</file>

<file path=ppt/tags/tag1573.xml><?xml version="1.0" encoding="utf-8"?>
<p:tagLst xmlns:p="http://schemas.openxmlformats.org/presentationml/2006/main">
  <p:tag name="KSO_WM_BEAUTIFY_FLAG" val=""/>
</p:tagLst>
</file>

<file path=ppt/tags/tag1574.xml><?xml version="1.0" encoding="utf-8"?>
<p:tagLst xmlns:p="http://schemas.openxmlformats.org/presentationml/2006/main">
  <p:tag name="KSO_WM_BEAUTIFY_FLAG" val=""/>
</p:tagLst>
</file>

<file path=ppt/tags/tag1575.xml><?xml version="1.0" encoding="utf-8"?>
<p:tagLst xmlns:p="http://schemas.openxmlformats.org/presentationml/2006/main">
  <p:tag name="KSO_WM_BEAUTIFY_FLAG" val=""/>
</p:tagLst>
</file>

<file path=ppt/tags/tag1576.xml><?xml version="1.0" encoding="utf-8"?>
<p:tagLst xmlns:p="http://schemas.openxmlformats.org/presentationml/2006/main">
  <p:tag name="KSO_WM_BEAUTIFY_FLAG" val=""/>
</p:tagLst>
</file>

<file path=ppt/tags/tag1577.xml><?xml version="1.0" encoding="utf-8"?>
<p:tagLst xmlns:p="http://schemas.openxmlformats.org/presentationml/2006/main">
  <p:tag name="KSO_WM_BEAUTIFY_FLAG" val=""/>
</p:tagLst>
</file>

<file path=ppt/tags/tag1578.xml><?xml version="1.0" encoding="utf-8"?>
<p:tagLst xmlns:p="http://schemas.openxmlformats.org/presentationml/2006/main">
  <p:tag name="KSO_WM_BEAUTIFY_FLAG" val=""/>
</p:tagLst>
</file>

<file path=ppt/tags/tag1579.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80.xml><?xml version="1.0" encoding="utf-8"?>
<p:tagLst xmlns:p="http://schemas.openxmlformats.org/presentationml/2006/main">
  <p:tag name="KSO_WM_BEAUTIFY_FLAG" val=""/>
</p:tagLst>
</file>

<file path=ppt/tags/tag1581.xml><?xml version="1.0" encoding="utf-8"?>
<p:tagLst xmlns:p="http://schemas.openxmlformats.org/presentationml/2006/main">
  <p:tag name="KSO_WM_BEAUTIFY_FLAG" val=""/>
</p:tagLst>
</file>

<file path=ppt/tags/tag1582.xml><?xml version="1.0" encoding="utf-8"?>
<p:tagLst xmlns:p="http://schemas.openxmlformats.org/presentationml/2006/main">
  <p:tag name="KSO_WM_BEAUTIFY_FLAG" val=""/>
</p:tagLst>
</file>

<file path=ppt/tags/tag1583.xml><?xml version="1.0" encoding="utf-8"?>
<p:tagLst xmlns:p="http://schemas.openxmlformats.org/presentationml/2006/main">
  <p:tag name="KSO_WM_BEAUTIFY_FLAG" val=""/>
</p:tagLst>
</file>

<file path=ppt/tags/tag1584.xml><?xml version="1.0" encoding="utf-8"?>
<p:tagLst xmlns:p="http://schemas.openxmlformats.org/presentationml/2006/main">
  <p:tag name="KSO_WM_BEAUTIFY_FLAG" val=""/>
</p:tagLst>
</file>

<file path=ppt/tags/tag1585.xml><?xml version="1.0" encoding="utf-8"?>
<p:tagLst xmlns:p="http://schemas.openxmlformats.org/presentationml/2006/main">
  <p:tag name="KSO_WM_BEAUTIFY_FLAG" val=""/>
</p:tagLst>
</file>

<file path=ppt/tags/tag1586.xml><?xml version="1.0" encoding="utf-8"?>
<p:tagLst xmlns:p="http://schemas.openxmlformats.org/presentationml/2006/main">
  <p:tag name="KSO_WM_BEAUTIFY_FLAG" val=""/>
</p:tagLst>
</file>

<file path=ppt/tags/tag1587.xml><?xml version="1.0" encoding="utf-8"?>
<p:tagLst xmlns:p="http://schemas.openxmlformats.org/presentationml/2006/main">
  <p:tag name="KSO_WM_BEAUTIFY_FLAG" val=""/>
</p:tagLst>
</file>

<file path=ppt/tags/tag1588.xml><?xml version="1.0" encoding="utf-8"?>
<p:tagLst xmlns:p="http://schemas.openxmlformats.org/presentationml/2006/main">
  <p:tag name="KSO_WM_BEAUTIFY_FLAG" val=""/>
</p:tagLst>
</file>

<file path=ppt/tags/tag1589.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590.xml><?xml version="1.0" encoding="utf-8"?>
<p:tagLst xmlns:p="http://schemas.openxmlformats.org/presentationml/2006/main">
  <p:tag name="KSO_WM_BEAUTIFY_FLAG" val=""/>
</p:tagLst>
</file>

<file path=ppt/tags/tag1591.xml><?xml version="1.0" encoding="utf-8"?>
<p:tagLst xmlns:p="http://schemas.openxmlformats.org/presentationml/2006/main">
  <p:tag name="KSO_WM_BEAUTIFY_FLAG" val=""/>
</p:tagLst>
</file>

<file path=ppt/tags/tag1592.xml><?xml version="1.0" encoding="utf-8"?>
<p:tagLst xmlns:p="http://schemas.openxmlformats.org/presentationml/2006/main">
  <p:tag name="KSO_WM_BEAUTIFY_FLAG" val=""/>
</p:tagLst>
</file>

<file path=ppt/tags/tag1593.xml><?xml version="1.0" encoding="utf-8"?>
<p:tagLst xmlns:p="http://schemas.openxmlformats.org/presentationml/2006/main">
  <p:tag name="KSO_WM_BEAUTIFY_FLAG" val=""/>
</p:tagLst>
</file>

<file path=ppt/tags/tag1594.xml><?xml version="1.0" encoding="utf-8"?>
<p:tagLst xmlns:p="http://schemas.openxmlformats.org/presentationml/2006/main">
  <p:tag name="KSO_WM_BEAUTIFY_FLAG" val=""/>
</p:tagLst>
</file>

<file path=ppt/tags/tag1595.xml><?xml version="1.0" encoding="utf-8"?>
<p:tagLst xmlns:p="http://schemas.openxmlformats.org/presentationml/2006/main">
  <p:tag name="KSO_WM_BEAUTIFY_FLAG" val=""/>
</p:tagLst>
</file>

<file path=ppt/tags/tag1596.xml><?xml version="1.0" encoding="utf-8"?>
<p:tagLst xmlns:p="http://schemas.openxmlformats.org/presentationml/2006/main">
  <p:tag name="KSO_WM_BEAUTIFY_FLAG" val=""/>
</p:tagLst>
</file>

<file path=ppt/tags/tag1597.xml><?xml version="1.0" encoding="utf-8"?>
<p:tagLst xmlns:p="http://schemas.openxmlformats.org/presentationml/2006/main">
  <p:tag name="KSO_WM_BEAUTIFY_FLAG" val=""/>
</p:tagLst>
</file>

<file path=ppt/tags/tag1598.xml><?xml version="1.0" encoding="utf-8"?>
<p:tagLst xmlns:p="http://schemas.openxmlformats.org/presentationml/2006/main">
  <p:tag name="KSO_WM_BEAUTIFY_FLAG" val=""/>
</p:tagLst>
</file>

<file path=ppt/tags/tag159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00.xml><?xml version="1.0" encoding="utf-8"?>
<p:tagLst xmlns:p="http://schemas.openxmlformats.org/presentationml/2006/main">
  <p:tag name="KSO_WM_BEAUTIFY_FLAG" val=""/>
</p:tagLst>
</file>

<file path=ppt/tags/tag1601.xml><?xml version="1.0" encoding="utf-8"?>
<p:tagLst xmlns:p="http://schemas.openxmlformats.org/presentationml/2006/main">
  <p:tag name="KSO_WM_BEAUTIFY_FLAG" val=""/>
</p:tagLst>
</file>

<file path=ppt/tags/tag1602.xml><?xml version="1.0" encoding="utf-8"?>
<p:tagLst xmlns:p="http://schemas.openxmlformats.org/presentationml/2006/main">
  <p:tag name="KSO_WM_BEAUTIFY_FLAG" val=""/>
</p:tagLst>
</file>

<file path=ppt/tags/tag1603.xml><?xml version="1.0" encoding="utf-8"?>
<p:tagLst xmlns:p="http://schemas.openxmlformats.org/presentationml/2006/main">
  <p:tag name="KSO_WM_BEAUTIFY_FLAG" val=""/>
</p:tagLst>
</file>

<file path=ppt/tags/tag1604.xml><?xml version="1.0" encoding="utf-8"?>
<p:tagLst xmlns:p="http://schemas.openxmlformats.org/presentationml/2006/main">
  <p:tag name="KSO_WM_BEAUTIFY_FLAG" val=""/>
</p:tagLst>
</file>

<file path=ppt/tags/tag1605.xml><?xml version="1.0" encoding="utf-8"?>
<p:tagLst xmlns:p="http://schemas.openxmlformats.org/presentationml/2006/main">
  <p:tag name="KSO_WM_BEAUTIFY_FLAG" val=""/>
</p:tagLst>
</file>

<file path=ppt/tags/tag1606.xml><?xml version="1.0" encoding="utf-8"?>
<p:tagLst xmlns:p="http://schemas.openxmlformats.org/presentationml/2006/main">
  <p:tag name="KSO_WM_BEAUTIFY_FLAG" val=""/>
</p:tagLst>
</file>

<file path=ppt/tags/tag1607.xml><?xml version="1.0" encoding="utf-8"?>
<p:tagLst xmlns:p="http://schemas.openxmlformats.org/presentationml/2006/main">
  <p:tag name="KSO_WM_BEAUTIFY_FLAG" val=""/>
</p:tagLst>
</file>

<file path=ppt/tags/tag1608.xml><?xml version="1.0" encoding="utf-8"?>
<p:tagLst xmlns:p="http://schemas.openxmlformats.org/presentationml/2006/main">
  <p:tag name="KSO_WM_BEAUTIFY_FLAG" val=""/>
</p:tagLst>
</file>

<file path=ppt/tags/tag1609.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10.xml><?xml version="1.0" encoding="utf-8"?>
<p:tagLst xmlns:p="http://schemas.openxmlformats.org/presentationml/2006/main">
  <p:tag name="KSO_WM_BEAUTIFY_FLAG" val=""/>
</p:tagLst>
</file>

<file path=ppt/tags/tag1611.xml><?xml version="1.0" encoding="utf-8"?>
<p:tagLst xmlns:p="http://schemas.openxmlformats.org/presentationml/2006/main">
  <p:tag name="KSO_WM_BEAUTIFY_FLAG" val=""/>
</p:tagLst>
</file>

<file path=ppt/tags/tag1612.xml><?xml version="1.0" encoding="utf-8"?>
<p:tagLst xmlns:p="http://schemas.openxmlformats.org/presentationml/2006/main">
  <p:tag name="KSO_WM_BEAUTIFY_FLAG" val=""/>
</p:tagLst>
</file>

<file path=ppt/tags/tag1613.xml><?xml version="1.0" encoding="utf-8"?>
<p:tagLst xmlns:p="http://schemas.openxmlformats.org/presentationml/2006/main">
  <p:tag name="KSO_WM_BEAUTIFY_FLAG" val=""/>
</p:tagLst>
</file>

<file path=ppt/tags/tag1614.xml><?xml version="1.0" encoding="utf-8"?>
<p:tagLst xmlns:p="http://schemas.openxmlformats.org/presentationml/2006/main">
  <p:tag name="KSO_WM_BEAUTIFY_FLAG" val=""/>
</p:tagLst>
</file>

<file path=ppt/tags/tag1615.xml><?xml version="1.0" encoding="utf-8"?>
<p:tagLst xmlns:p="http://schemas.openxmlformats.org/presentationml/2006/main">
  <p:tag name="KSO_WM_BEAUTIFY_FLAG" val=""/>
</p:tagLst>
</file>

<file path=ppt/tags/tag1616.xml><?xml version="1.0" encoding="utf-8"?>
<p:tagLst xmlns:p="http://schemas.openxmlformats.org/presentationml/2006/main">
  <p:tag name="KSO_WM_BEAUTIFY_FLAG" val=""/>
</p:tagLst>
</file>

<file path=ppt/tags/tag1617.xml><?xml version="1.0" encoding="utf-8"?>
<p:tagLst xmlns:p="http://schemas.openxmlformats.org/presentationml/2006/main">
  <p:tag name="KSO_WM_BEAUTIFY_FLAG" val=""/>
</p:tagLst>
</file>

<file path=ppt/tags/tag1618.xml><?xml version="1.0" encoding="utf-8"?>
<p:tagLst xmlns:p="http://schemas.openxmlformats.org/presentationml/2006/main">
  <p:tag name="KSO_WM_BEAUTIFY_FLAG" val=""/>
</p:tagLst>
</file>

<file path=ppt/tags/tag1619.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20.xml><?xml version="1.0" encoding="utf-8"?>
<p:tagLst xmlns:p="http://schemas.openxmlformats.org/presentationml/2006/main">
  <p:tag name="KSO_WM_BEAUTIFY_FLAG" val=""/>
</p:tagLst>
</file>

<file path=ppt/tags/tag1621.xml><?xml version="1.0" encoding="utf-8"?>
<p:tagLst xmlns:p="http://schemas.openxmlformats.org/presentationml/2006/main">
  <p:tag name="KSO_WM_BEAUTIFY_FLAG" val=""/>
</p:tagLst>
</file>

<file path=ppt/tags/tag1622.xml><?xml version="1.0" encoding="utf-8"?>
<p:tagLst xmlns:p="http://schemas.openxmlformats.org/presentationml/2006/main">
  <p:tag name="KSO_WM_BEAUTIFY_FLAG" val=""/>
</p:tagLst>
</file>

<file path=ppt/tags/tag1623.xml><?xml version="1.0" encoding="utf-8"?>
<p:tagLst xmlns:p="http://schemas.openxmlformats.org/presentationml/2006/main">
  <p:tag name="KSO_WM_BEAUTIFY_FLAG" val=""/>
</p:tagLst>
</file>

<file path=ppt/tags/tag1624.xml><?xml version="1.0" encoding="utf-8"?>
<p:tagLst xmlns:p="http://schemas.openxmlformats.org/presentationml/2006/main">
  <p:tag name="KSO_WM_BEAUTIFY_FLAG" val=""/>
</p:tagLst>
</file>

<file path=ppt/tags/tag1625.xml><?xml version="1.0" encoding="utf-8"?>
<p:tagLst xmlns:p="http://schemas.openxmlformats.org/presentationml/2006/main">
  <p:tag name="KSO_WM_BEAUTIFY_FLAG" val=""/>
</p:tagLst>
</file>

<file path=ppt/tags/tag1626.xml><?xml version="1.0" encoding="utf-8"?>
<p:tagLst xmlns:p="http://schemas.openxmlformats.org/presentationml/2006/main">
  <p:tag name="KSO_WM_BEAUTIFY_FLAG" val=""/>
</p:tagLst>
</file>

<file path=ppt/tags/tag1627.xml><?xml version="1.0" encoding="utf-8"?>
<p:tagLst xmlns:p="http://schemas.openxmlformats.org/presentationml/2006/main">
  <p:tag name="KSO_WM_BEAUTIFY_FLAG" val=""/>
</p:tagLst>
</file>

<file path=ppt/tags/tag1628.xml><?xml version="1.0" encoding="utf-8"?>
<p:tagLst xmlns:p="http://schemas.openxmlformats.org/presentationml/2006/main">
  <p:tag name="KSO_WM_BEAUTIFY_FLAG" val=""/>
</p:tagLst>
</file>

<file path=ppt/tags/tag1629.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30.xml><?xml version="1.0" encoding="utf-8"?>
<p:tagLst xmlns:p="http://schemas.openxmlformats.org/presentationml/2006/main">
  <p:tag name="KSO_WM_BEAUTIFY_FLAG" val=""/>
</p:tagLst>
</file>

<file path=ppt/tags/tag1631.xml><?xml version="1.0" encoding="utf-8"?>
<p:tagLst xmlns:p="http://schemas.openxmlformats.org/presentationml/2006/main">
  <p:tag name="KSO_WM_BEAUTIFY_FLAG" val=""/>
</p:tagLst>
</file>

<file path=ppt/tags/tag1632.xml><?xml version="1.0" encoding="utf-8"?>
<p:tagLst xmlns:p="http://schemas.openxmlformats.org/presentationml/2006/main">
  <p:tag name="KSO_WM_BEAUTIFY_FLAG" val=""/>
</p:tagLst>
</file>

<file path=ppt/tags/tag1633.xml><?xml version="1.0" encoding="utf-8"?>
<p:tagLst xmlns:p="http://schemas.openxmlformats.org/presentationml/2006/main">
  <p:tag name="KSO_WM_BEAUTIFY_FLAG" val=""/>
</p:tagLst>
</file>

<file path=ppt/tags/tag1634.xml><?xml version="1.0" encoding="utf-8"?>
<p:tagLst xmlns:p="http://schemas.openxmlformats.org/presentationml/2006/main">
  <p:tag name="KSO_WM_BEAUTIFY_FLAG" val=""/>
</p:tagLst>
</file>

<file path=ppt/tags/tag1635.xml><?xml version="1.0" encoding="utf-8"?>
<p:tagLst xmlns:p="http://schemas.openxmlformats.org/presentationml/2006/main">
  <p:tag name="KSO_WM_BEAUTIFY_FLAG" val=""/>
</p:tagLst>
</file>

<file path=ppt/tags/tag1636.xml><?xml version="1.0" encoding="utf-8"?>
<p:tagLst xmlns:p="http://schemas.openxmlformats.org/presentationml/2006/main">
  <p:tag name="KSO_WM_BEAUTIFY_FLAG" val=""/>
</p:tagLst>
</file>

<file path=ppt/tags/tag1637.xml><?xml version="1.0" encoding="utf-8"?>
<p:tagLst xmlns:p="http://schemas.openxmlformats.org/presentationml/2006/main">
  <p:tag name="KSO_WM_BEAUTIFY_FLAG" val=""/>
</p:tagLst>
</file>

<file path=ppt/tags/tag1638.xml><?xml version="1.0" encoding="utf-8"?>
<p:tagLst xmlns:p="http://schemas.openxmlformats.org/presentationml/2006/main">
  <p:tag name="KSO_WM_BEAUTIFY_FLAG" val=""/>
</p:tagLst>
</file>

<file path=ppt/tags/tag1639.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40.xml><?xml version="1.0" encoding="utf-8"?>
<p:tagLst xmlns:p="http://schemas.openxmlformats.org/presentationml/2006/main">
  <p:tag name="KSO_WM_BEAUTIFY_FLAG" val=""/>
</p:tagLst>
</file>

<file path=ppt/tags/tag1641.xml><?xml version="1.0" encoding="utf-8"?>
<p:tagLst xmlns:p="http://schemas.openxmlformats.org/presentationml/2006/main">
  <p:tag name="KSO_WM_BEAUTIFY_FLAG" val=""/>
</p:tagLst>
</file>

<file path=ppt/tags/tag1642.xml><?xml version="1.0" encoding="utf-8"?>
<p:tagLst xmlns:p="http://schemas.openxmlformats.org/presentationml/2006/main">
  <p:tag name="KSO_WM_BEAUTIFY_FLAG" val=""/>
</p:tagLst>
</file>

<file path=ppt/tags/tag1643.xml><?xml version="1.0" encoding="utf-8"?>
<p:tagLst xmlns:p="http://schemas.openxmlformats.org/presentationml/2006/main">
  <p:tag name="KSO_WM_BEAUTIFY_FLAG" val=""/>
</p:tagLst>
</file>

<file path=ppt/tags/tag1644.xml><?xml version="1.0" encoding="utf-8"?>
<p:tagLst xmlns:p="http://schemas.openxmlformats.org/presentationml/2006/main">
  <p:tag name="KSO_WM_BEAUTIFY_FLAG" val=""/>
</p:tagLst>
</file>

<file path=ppt/tags/tag1645.xml><?xml version="1.0" encoding="utf-8"?>
<p:tagLst xmlns:p="http://schemas.openxmlformats.org/presentationml/2006/main">
  <p:tag name="KSO_WM_BEAUTIFY_FLAG" val=""/>
</p:tagLst>
</file>

<file path=ppt/tags/tag1646.xml><?xml version="1.0" encoding="utf-8"?>
<p:tagLst xmlns:p="http://schemas.openxmlformats.org/presentationml/2006/main">
  <p:tag name="KSO_WM_BEAUTIFY_FLAG" val=""/>
</p:tagLst>
</file>

<file path=ppt/tags/tag1647.xml><?xml version="1.0" encoding="utf-8"?>
<p:tagLst xmlns:p="http://schemas.openxmlformats.org/presentationml/2006/main">
  <p:tag name="KSO_WM_BEAUTIFY_FLAG" val=""/>
</p:tagLst>
</file>

<file path=ppt/tags/tag1648.xml><?xml version="1.0" encoding="utf-8"?>
<p:tagLst xmlns:p="http://schemas.openxmlformats.org/presentationml/2006/main">
  <p:tag name="KSO_WM_BEAUTIFY_FLAG" val=""/>
</p:tagLst>
</file>

<file path=ppt/tags/tag1649.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50.xml><?xml version="1.0" encoding="utf-8"?>
<p:tagLst xmlns:p="http://schemas.openxmlformats.org/presentationml/2006/main">
  <p:tag name="KSO_WM_BEAUTIFY_FLAG" val=""/>
</p:tagLst>
</file>

<file path=ppt/tags/tag1651.xml><?xml version="1.0" encoding="utf-8"?>
<p:tagLst xmlns:p="http://schemas.openxmlformats.org/presentationml/2006/main">
  <p:tag name="KSO_WM_BEAUTIFY_FLAG" val=""/>
</p:tagLst>
</file>

<file path=ppt/tags/tag1652.xml><?xml version="1.0" encoding="utf-8"?>
<p:tagLst xmlns:p="http://schemas.openxmlformats.org/presentationml/2006/main">
  <p:tag name="KSO_WM_BEAUTIFY_FLAG" val=""/>
</p:tagLst>
</file>

<file path=ppt/tags/tag1653.xml><?xml version="1.0" encoding="utf-8"?>
<p:tagLst xmlns:p="http://schemas.openxmlformats.org/presentationml/2006/main">
  <p:tag name="KSO_WM_BEAUTIFY_FLAG" val=""/>
</p:tagLst>
</file>

<file path=ppt/tags/tag1654.xml><?xml version="1.0" encoding="utf-8"?>
<p:tagLst xmlns:p="http://schemas.openxmlformats.org/presentationml/2006/main">
  <p:tag name="KSO_WM_BEAUTIFY_FLAG" val=""/>
</p:tagLst>
</file>

<file path=ppt/tags/tag1655.xml><?xml version="1.0" encoding="utf-8"?>
<p:tagLst xmlns:p="http://schemas.openxmlformats.org/presentationml/2006/main">
  <p:tag name="KSO_WM_BEAUTIFY_FLAG" val=""/>
</p:tagLst>
</file>

<file path=ppt/tags/tag1656.xml><?xml version="1.0" encoding="utf-8"?>
<p:tagLst xmlns:p="http://schemas.openxmlformats.org/presentationml/2006/main">
  <p:tag name="KSO_WM_BEAUTIFY_FLAG" val=""/>
</p:tagLst>
</file>

<file path=ppt/tags/tag1657.xml><?xml version="1.0" encoding="utf-8"?>
<p:tagLst xmlns:p="http://schemas.openxmlformats.org/presentationml/2006/main">
  <p:tag name="KSO_WM_BEAUTIFY_FLAG" val=""/>
</p:tagLst>
</file>

<file path=ppt/tags/tag1658.xml><?xml version="1.0" encoding="utf-8"?>
<p:tagLst xmlns:p="http://schemas.openxmlformats.org/presentationml/2006/main">
  <p:tag name="KSO_WM_DIAGRAM_VIRTUALLY_FRAME" val="{&quot;height&quot;:336.85,&quot;left&quot;:19,&quot;top&quot;:121.85,&quot;width&quot;:924.65}"/>
</p:tagLst>
</file>

<file path=ppt/tags/tag1659.xml><?xml version="1.0" encoding="utf-8"?>
<p:tagLst xmlns:p="http://schemas.openxmlformats.org/presentationml/2006/main">
  <p:tag name="KSO_WM_DIAGRAM_VIRTUALLY_FRAME" val="{&quot;height&quot;:336.85,&quot;left&quot;:19,&quot;top&quot;:121.85,&quot;width&quot;:924.65}"/>
</p:tagLst>
</file>

<file path=ppt/tags/tag166.xml><?xml version="1.0" encoding="utf-8"?>
<p:tagLst xmlns:p="http://schemas.openxmlformats.org/presentationml/2006/main">
  <p:tag name="KSO_WM_BEAUTIFY_FLAG" val=""/>
</p:tagLst>
</file>

<file path=ppt/tags/tag1660.xml><?xml version="1.0" encoding="utf-8"?>
<p:tagLst xmlns:p="http://schemas.openxmlformats.org/presentationml/2006/main">
  <p:tag name="KSO_WM_DIAGRAM_VIRTUALLY_FRAME" val="{&quot;height&quot;:336.85,&quot;left&quot;:19,&quot;top&quot;:121.85,&quot;width&quot;:924.65}"/>
</p:tagLst>
</file>

<file path=ppt/tags/tag1661.xml><?xml version="1.0" encoding="utf-8"?>
<p:tagLst xmlns:p="http://schemas.openxmlformats.org/presentationml/2006/main">
  <p:tag name="KSO_WM_DIAGRAM_VIRTUALLY_FRAME" val="{&quot;height&quot;:336.85,&quot;left&quot;:19,&quot;top&quot;:121.85,&quot;width&quot;:924.65}"/>
</p:tagLst>
</file>

<file path=ppt/tags/tag1662.xml><?xml version="1.0" encoding="utf-8"?>
<p:tagLst xmlns:p="http://schemas.openxmlformats.org/presentationml/2006/main">
  <p:tag name="KSO_WM_DIAGRAM_VIRTUALLY_FRAME" val="{&quot;height&quot;:336.85,&quot;left&quot;:19,&quot;top&quot;:121.85,&quot;width&quot;:924.65}"/>
</p:tagLst>
</file>

<file path=ppt/tags/tag1663.xml><?xml version="1.0" encoding="utf-8"?>
<p:tagLst xmlns:p="http://schemas.openxmlformats.org/presentationml/2006/main">
  <p:tag name="KSO_WM_DIAGRAM_VIRTUALLY_FRAME" val="{&quot;height&quot;:336.85,&quot;left&quot;:19,&quot;top&quot;:121.85,&quot;width&quot;:924.65}"/>
</p:tagLst>
</file>

<file path=ppt/tags/tag1664.xml><?xml version="1.0" encoding="utf-8"?>
<p:tagLst xmlns:p="http://schemas.openxmlformats.org/presentationml/2006/main">
  <p:tag name="KSO_WM_DIAGRAM_VIRTUALLY_FRAME" val="{&quot;height&quot;:336.85,&quot;left&quot;:19,&quot;top&quot;:121.85,&quot;width&quot;:924.65}"/>
</p:tagLst>
</file>

<file path=ppt/tags/tag1665.xml><?xml version="1.0" encoding="utf-8"?>
<p:tagLst xmlns:p="http://schemas.openxmlformats.org/presentationml/2006/main">
  <p:tag name="KSO_WM_DIAGRAM_VIRTUALLY_FRAME" val="{&quot;height&quot;:336.85,&quot;left&quot;:19,&quot;top&quot;:121.85,&quot;width&quot;:924.65}"/>
</p:tagLst>
</file>

<file path=ppt/tags/tag1666.xml><?xml version="1.0" encoding="utf-8"?>
<p:tagLst xmlns:p="http://schemas.openxmlformats.org/presentationml/2006/main">
  <p:tag name="KSO_WM_DIAGRAM_VIRTUALLY_FRAME" val="{&quot;height&quot;:336.85,&quot;left&quot;:19,&quot;top&quot;:121.85,&quot;width&quot;:924.65}"/>
</p:tagLst>
</file>

<file path=ppt/tags/tag1667.xml><?xml version="1.0" encoding="utf-8"?>
<p:tagLst xmlns:p="http://schemas.openxmlformats.org/presentationml/2006/main">
  <p:tag name="KSO_WM_DIAGRAM_VIRTUALLY_FRAME" val="{&quot;height&quot;:336.85,&quot;left&quot;:19,&quot;top&quot;:121.85,&quot;width&quot;:924.65}"/>
</p:tagLst>
</file>

<file path=ppt/tags/tag1668.xml><?xml version="1.0" encoding="utf-8"?>
<p:tagLst xmlns:p="http://schemas.openxmlformats.org/presentationml/2006/main">
  <p:tag name="KSO_WM_DIAGRAM_VIRTUALLY_FRAME" val="{&quot;height&quot;:336.85,&quot;left&quot;:19,&quot;top&quot;:121.85,&quot;width&quot;:924.65}"/>
</p:tagLst>
</file>

<file path=ppt/tags/tag1669.xml><?xml version="1.0" encoding="utf-8"?>
<p:tagLst xmlns:p="http://schemas.openxmlformats.org/presentationml/2006/main">
  <p:tag name="KSO_WM_DIAGRAM_VIRTUALLY_FRAME" val="{&quot;height&quot;:336.85,&quot;left&quot;:19,&quot;top&quot;:121.85,&quot;width&quot;:924.65}"/>
</p:tagLst>
</file>

<file path=ppt/tags/tag167.xml><?xml version="1.0" encoding="utf-8"?>
<p:tagLst xmlns:p="http://schemas.openxmlformats.org/presentationml/2006/main">
  <p:tag name="KSO_WM_BEAUTIFY_FLAG" val=""/>
</p:tagLst>
</file>

<file path=ppt/tags/tag1670.xml><?xml version="1.0" encoding="utf-8"?>
<p:tagLst xmlns:p="http://schemas.openxmlformats.org/presentationml/2006/main">
  <p:tag name="ISLIDE.VECTOR" val="2b586da8-b3bb-41e3-9609-2aa83134bc79"/>
</p:tagLst>
</file>

<file path=ppt/tags/tag1671.xml><?xml version="1.0" encoding="utf-8"?>
<p:tagLst xmlns:p="http://schemas.openxmlformats.org/presentationml/2006/main">
  <p:tag name="KSO_WM_BEAUTIFY_FLAG" val=""/>
</p:tagLst>
</file>

<file path=ppt/tags/tag1672.xml><?xml version="1.0" encoding="utf-8"?>
<p:tagLst xmlns:p="http://schemas.openxmlformats.org/presentationml/2006/main">
  <p:tag name="KSO_WM_BEAUTIFY_FLAG" val=""/>
</p:tagLst>
</file>

<file path=ppt/tags/tag1673.xml><?xml version="1.0" encoding="utf-8"?>
<p:tagLst xmlns:p="http://schemas.openxmlformats.org/presentationml/2006/main">
  <p:tag name="KSO_WM_BEAUTIFY_FLAG" val=""/>
</p:tagLst>
</file>

<file path=ppt/tags/tag1674.xml><?xml version="1.0" encoding="utf-8"?>
<p:tagLst xmlns:p="http://schemas.openxmlformats.org/presentationml/2006/main">
  <p:tag name="KSO_WM_BEAUTIFY_FLAG" val=""/>
</p:tagLst>
</file>

<file path=ppt/tags/tag1675.xml><?xml version="1.0" encoding="utf-8"?>
<p:tagLst xmlns:p="http://schemas.openxmlformats.org/presentationml/2006/main">
  <p:tag name="KSO_WM_BEAUTIFY_FLAG" val=""/>
</p:tagLst>
</file>

<file path=ppt/tags/tag1676.xml><?xml version="1.0" encoding="utf-8"?>
<p:tagLst xmlns:p="http://schemas.openxmlformats.org/presentationml/2006/main">
  <p:tag name="KSO_WM_BEAUTIFY_FLAG" val=""/>
</p:tagLst>
</file>

<file path=ppt/tags/tag1677.xml><?xml version="1.0" encoding="utf-8"?>
<p:tagLst xmlns:p="http://schemas.openxmlformats.org/presentationml/2006/main">
  <p:tag name="KSO_WM_BEAUTIFY_FLAG" val=""/>
</p:tagLst>
</file>

<file path=ppt/tags/tag1678.xml><?xml version="1.0" encoding="utf-8"?>
<p:tagLst xmlns:p="http://schemas.openxmlformats.org/presentationml/2006/main">
  <p:tag name="KSO_WM_BEAUTIFY_FLAG" val=""/>
</p:tagLst>
</file>

<file path=ppt/tags/tag1679.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80.xml><?xml version="1.0" encoding="utf-8"?>
<p:tagLst xmlns:p="http://schemas.openxmlformats.org/presentationml/2006/main">
  <p:tag name="KSO_WM_BEAUTIFY_FLAG" val=""/>
</p:tagLst>
</file>

<file path=ppt/tags/tag1681.xml><?xml version="1.0" encoding="utf-8"?>
<p:tagLst xmlns:p="http://schemas.openxmlformats.org/presentationml/2006/main">
  <p:tag name="KSO_WM_BEAUTIFY_FLAG" val=""/>
</p:tagLst>
</file>

<file path=ppt/tags/tag1682.xml><?xml version="1.0" encoding="utf-8"?>
<p:tagLst xmlns:p="http://schemas.openxmlformats.org/presentationml/2006/main">
  <p:tag name="KSO_WM_BEAUTIFY_FLAG" val=""/>
</p:tagLst>
</file>

<file path=ppt/tags/tag1683.xml><?xml version="1.0" encoding="utf-8"?>
<p:tagLst xmlns:p="http://schemas.openxmlformats.org/presentationml/2006/main">
  <p:tag name="KSO_WM_BEAUTIFY_FLAG" val=""/>
</p:tagLst>
</file>

<file path=ppt/tags/tag1684.xml><?xml version="1.0" encoding="utf-8"?>
<p:tagLst xmlns:p="http://schemas.openxmlformats.org/presentationml/2006/main">
  <p:tag name="KSO_WM_BEAUTIFY_FLAG" val=""/>
</p:tagLst>
</file>

<file path=ppt/tags/tag1685.xml><?xml version="1.0" encoding="utf-8"?>
<p:tagLst xmlns:p="http://schemas.openxmlformats.org/presentationml/2006/main">
  <p:tag name="KSO_WM_BEAUTIFY_FLAG" val=""/>
</p:tagLst>
</file>

<file path=ppt/tags/tag1686.xml><?xml version="1.0" encoding="utf-8"?>
<p:tagLst xmlns:p="http://schemas.openxmlformats.org/presentationml/2006/main">
  <p:tag name="KSO_WM_BEAUTIFY_FLAG" val=""/>
</p:tagLst>
</file>

<file path=ppt/tags/tag1687.xml><?xml version="1.0" encoding="utf-8"?>
<p:tagLst xmlns:p="http://schemas.openxmlformats.org/presentationml/2006/main">
  <p:tag name="KSO_WM_BEAUTIFY_FLAG" val=""/>
</p:tagLst>
</file>

<file path=ppt/tags/tag1688.xml><?xml version="1.0" encoding="utf-8"?>
<p:tagLst xmlns:p="http://schemas.openxmlformats.org/presentationml/2006/main">
  <p:tag name="KSO_WM_BEAUTIFY_FLAG" val=""/>
</p:tagLst>
</file>

<file path=ppt/tags/tag1689.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690.xml><?xml version="1.0" encoding="utf-8"?>
<p:tagLst xmlns:p="http://schemas.openxmlformats.org/presentationml/2006/main">
  <p:tag name="KSO_WM_BEAUTIFY_FLAG" val=""/>
</p:tagLst>
</file>

<file path=ppt/tags/tag1691.xml><?xml version="1.0" encoding="utf-8"?>
<p:tagLst xmlns:p="http://schemas.openxmlformats.org/presentationml/2006/main">
  <p:tag name="KSO_WM_BEAUTIFY_FLAG" val=""/>
</p:tagLst>
</file>

<file path=ppt/tags/tag1692.xml><?xml version="1.0" encoding="utf-8"?>
<p:tagLst xmlns:p="http://schemas.openxmlformats.org/presentationml/2006/main">
  <p:tag name="KSO_WM_BEAUTIFY_FLAG" val=""/>
</p:tagLst>
</file>

<file path=ppt/tags/tag1693.xml><?xml version="1.0" encoding="utf-8"?>
<p:tagLst xmlns:p="http://schemas.openxmlformats.org/presentationml/2006/main">
  <p:tag name="KSO_WM_BEAUTIFY_FLAG" val=""/>
</p:tagLst>
</file>

<file path=ppt/tags/tag1694.xml><?xml version="1.0" encoding="utf-8"?>
<p:tagLst xmlns:p="http://schemas.openxmlformats.org/presentationml/2006/main">
  <p:tag name="KSO_WM_BEAUTIFY_FLAG" val=""/>
</p:tagLst>
</file>

<file path=ppt/tags/tag1695.xml><?xml version="1.0" encoding="utf-8"?>
<p:tagLst xmlns:p="http://schemas.openxmlformats.org/presentationml/2006/main">
  <p:tag name="KSO_WM_BEAUTIFY_FLAG" val=""/>
</p:tagLst>
</file>

<file path=ppt/tags/tag1696.xml><?xml version="1.0" encoding="utf-8"?>
<p:tagLst xmlns:p="http://schemas.openxmlformats.org/presentationml/2006/main">
  <p:tag name="KSO_WM_BEAUTIFY_FLAG" val=""/>
</p:tagLst>
</file>

<file path=ppt/tags/tag1697.xml><?xml version="1.0" encoding="utf-8"?>
<p:tagLst xmlns:p="http://schemas.openxmlformats.org/presentationml/2006/main">
  <p:tag name="KSO_WM_BEAUTIFY_FLAG" val=""/>
</p:tagLst>
</file>

<file path=ppt/tags/tag1698.xml><?xml version="1.0" encoding="utf-8"?>
<p:tagLst xmlns:p="http://schemas.openxmlformats.org/presentationml/2006/main">
  <p:tag name="KSO_WM_BEAUTIFY_FLAG" val=""/>
</p:tagLst>
</file>

<file path=ppt/tags/tag169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00.xml><?xml version="1.0" encoding="utf-8"?>
<p:tagLst xmlns:p="http://schemas.openxmlformats.org/presentationml/2006/main">
  <p:tag name="KSO_WM_BEAUTIFY_FLAG" val=""/>
</p:tagLst>
</file>

<file path=ppt/tags/tag1701.xml><?xml version="1.0" encoding="utf-8"?>
<p:tagLst xmlns:p="http://schemas.openxmlformats.org/presentationml/2006/main">
  <p:tag name="KSO_WM_BEAUTIFY_FLAG" val=""/>
</p:tagLst>
</file>

<file path=ppt/tags/tag1702.xml><?xml version="1.0" encoding="utf-8"?>
<p:tagLst xmlns:p="http://schemas.openxmlformats.org/presentationml/2006/main">
  <p:tag name="KSO_WM_BEAUTIFY_FLAG" val=""/>
</p:tagLst>
</file>

<file path=ppt/tags/tag1703.xml><?xml version="1.0" encoding="utf-8"?>
<p:tagLst xmlns:p="http://schemas.openxmlformats.org/presentationml/2006/main">
  <p:tag name="KSO_WM_BEAUTIFY_FLAG" val=""/>
</p:tagLst>
</file>

<file path=ppt/tags/tag1704.xml><?xml version="1.0" encoding="utf-8"?>
<p:tagLst xmlns:p="http://schemas.openxmlformats.org/presentationml/2006/main">
  <p:tag name="KSO_WM_BEAUTIFY_FLAG" val=""/>
</p:tagLst>
</file>

<file path=ppt/tags/tag1705.xml><?xml version="1.0" encoding="utf-8"?>
<p:tagLst xmlns:p="http://schemas.openxmlformats.org/presentationml/2006/main">
  <p:tag name="KSO_WM_BEAUTIFY_FLAG" val=""/>
</p:tagLst>
</file>

<file path=ppt/tags/tag1706.xml><?xml version="1.0" encoding="utf-8"?>
<p:tagLst xmlns:p="http://schemas.openxmlformats.org/presentationml/2006/main">
  <p:tag name="KSO_WM_BEAUTIFY_FLAG" val=""/>
</p:tagLst>
</file>

<file path=ppt/tags/tag1707.xml><?xml version="1.0" encoding="utf-8"?>
<p:tagLst xmlns:p="http://schemas.openxmlformats.org/presentationml/2006/main">
  <p:tag name="KSO_WM_BEAUTIFY_FLAG" val=""/>
</p:tagLst>
</file>

<file path=ppt/tags/tag1708.xml><?xml version="1.0" encoding="utf-8"?>
<p:tagLst xmlns:p="http://schemas.openxmlformats.org/presentationml/2006/main">
  <p:tag name="KSO_WM_BEAUTIFY_FLAG" val=""/>
</p:tagLst>
</file>

<file path=ppt/tags/tag1709.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10.xml><?xml version="1.0" encoding="utf-8"?>
<p:tagLst xmlns:p="http://schemas.openxmlformats.org/presentationml/2006/main">
  <p:tag name="KSO_WM_BEAUTIFY_FLAG" val=""/>
</p:tagLst>
</file>

<file path=ppt/tags/tag1711.xml><?xml version="1.0" encoding="utf-8"?>
<p:tagLst xmlns:p="http://schemas.openxmlformats.org/presentationml/2006/main">
  <p:tag name="KSO_WM_BEAUTIFY_FLAG" val=""/>
</p:tagLst>
</file>

<file path=ppt/tags/tag1712.xml><?xml version="1.0" encoding="utf-8"?>
<p:tagLst xmlns:p="http://schemas.openxmlformats.org/presentationml/2006/main">
  <p:tag name="KSO_WM_BEAUTIFY_FLAG" val=""/>
</p:tagLst>
</file>

<file path=ppt/tags/tag1713.xml><?xml version="1.0" encoding="utf-8"?>
<p:tagLst xmlns:p="http://schemas.openxmlformats.org/presentationml/2006/main">
  <p:tag name="KSO_WM_BEAUTIFY_FLAG" val=""/>
</p:tagLst>
</file>

<file path=ppt/tags/tag1714.xml><?xml version="1.0" encoding="utf-8"?>
<p:tagLst xmlns:p="http://schemas.openxmlformats.org/presentationml/2006/main">
  <p:tag name="KSO_WM_BEAUTIFY_FLAG" val=""/>
</p:tagLst>
</file>

<file path=ppt/tags/tag1715.xml><?xml version="1.0" encoding="utf-8"?>
<p:tagLst xmlns:p="http://schemas.openxmlformats.org/presentationml/2006/main">
  <p:tag name="KSO_WM_BEAUTIFY_FLAG" val=""/>
</p:tagLst>
</file>

<file path=ppt/tags/tag1716.xml><?xml version="1.0" encoding="utf-8"?>
<p:tagLst xmlns:p="http://schemas.openxmlformats.org/presentationml/2006/main">
  <p:tag name="KSO_WM_BEAUTIFY_FLAG" val=""/>
</p:tagLst>
</file>

<file path=ppt/tags/tag1717.xml><?xml version="1.0" encoding="utf-8"?>
<p:tagLst xmlns:p="http://schemas.openxmlformats.org/presentationml/2006/main">
  <p:tag name="KSO_WM_BEAUTIFY_FLAG" val=""/>
</p:tagLst>
</file>

<file path=ppt/tags/tag1718.xml><?xml version="1.0" encoding="utf-8"?>
<p:tagLst xmlns:p="http://schemas.openxmlformats.org/presentationml/2006/main">
  <p:tag name="KSO_WM_BEAUTIFY_FLAG" val=""/>
</p:tagLst>
</file>

<file path=ppt/tags/tag1719.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20.xml><?xml version="1.0" encoding="utf-8"?>
<p:tagLst xmlns:p="http://schemas.openxmlformats.org/presentationml/2006/main">
  <p:tag name="KSO_WM_BEAUTIFY_FLAG" val=""/>
</p:tagLst>
</file>

<file path=ppt/tags/tag1721.xml><?xml version="1.0" encoding="utf-8"?>
<p:tagLst xmlns:p="http://schemas.openxmlformats.org/presentationml/2006/main">
  <p:tag name="KSO_WM_BEAUTIFY_FLAG" val=""/>
</p:tagLst>
</file>

<file path=ppt/tags/tag1722.xml><?xml version="1.0" encoding="utf-8"?>
<p:tagLst xmlns:p="http://schemas.openxmlformats.org/presentationml/2006/main">
  <p:tag name="KSO_WM_BEAUTIFY_FLAG" val=""/>
</p:tagLst>
</file>

<file path=ppt/tags/tag1723.xml><?xml version="1.0" encoding="utf-8"?>
<p:tagLst xmlns:p="http://schemas.openxmlformats.org/presentationml/2006/main">
  <p:tag name="KSO_WM_BEAUTIFY_FLAG" val=""/>
</p:tagLst>
</file>

<file path=ppt/tags/tag1724.xml><?xml version="1.0" encoding="utf-8"?>
<p:tagLst xmlns:p="http://schemas.openxmlformats.org/presentationml/2006/main">
  <p:tag name="KSO_WM_BEAUTIFY_FLAG" val=""/>
</p:tagLst>
</file>

<file path=ppt/tags/tag1725.xml><?xml version="1.0" encoding="utf-8"?>
<p:tagLst xmlns:p="http://schemas.openxmlformats.org/presentationml/2006/main">
  <p:tag name="KSO_WM_BEAUTIFY_FLAG" val=""/>
</p:tagLst>
</file>

<file path=ppt/tags/tag1726.xml><?xml version="1.0" encoding="utf-8"?>
<p:tagLst xmlns:p="http://schemas.openxmlformats.org/presentationml/2006/main">
  <p:tag name="KSO_WM_BEAUTIFY_FLAG" val=""/>
</p:tagLst>
</file>

<file path=ppt/tags/tag1727.xml><?xml version="1.0" encoding="utf-8"?>
<p:tagLst xmlns:p="http://schemas.openxmlformats.org/presentationml/2006/main">
  <p:tag name="KSO_WM_BEAUTIFY_FLAG" val=""/>
</p:tagLst>
</file>

<file path=ppt/tags/tag1728.xml><?xml version="1.0" encoding="utf-8"?>
<p:tagLst xmlns:p="http://schemas.openxmlformats.org/presentationml/2006/main">
  <p:tag name="KSO_WM_BEAUTIFY_FLAG" val=""/>
</p:tagLst>
</file>

<file path=ppt/tags/tag1729.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30.xml><?xml version="1.0" encoding="utf-8"?>
<p:tagLst xmlns:p="http://schemas.openxmlformats.org/presentationml/2006/main">
  <p:tag name="KSO_WM_BEAUTIFY_FLAG" val=""/>
</p:tagLst>
</file>

<file path=ppt/tags/tag1731.xml><?xml version="1.0" encoding="utf-8"?>
<p:tagLst xmlns:p="http://schemas.openxmlformats.org/presentationml/2006/main">
  <p:tag name="KSO_WM_BEAUTIFY_FLAG" val=""/>
</p:tagLst>
</file>

<file path=ppt/tags/tag1732.xml><?xml version="1.0" encoding="utf-8"?>
<p:tagLst xmlns:p="http://schemas.openxmlformats.org/presentationml/2006/main">
  <p:tag name="KSO_WM_BEAUTIFY_FLAG" val=""/>
</p:tagLst>
</file>

<file path=ppt/tags/tag1733.xml><?xml version="1.0" encoding="utf-8"?>
<p:tagLst xmlns:p="http://schemas.openxmlformats.org/presentationml/2006/main">
  <p:tag name="KSO_WM_BEAUTIFY_FLAG" val=""/>
</p:tagLst>
</file>

<file path=ppt/tags/tag1734.xml><?xml version="1.0" encoding="utf-8"?>
<p:tagLst xmlns:p="http://schemas.openxmlformats.org/presentationml/2006/main">
  <p:tag name="KSO_WM_BEAUTIFY_FLAG" val=""/>
</p:tagLst>
</file>

<file path=ppt/tags/tag1735.xml><?xml version="1.0" encoding="utf-8"?>
<p:tagLst xmlns:p="http://schemas.openxmlformats.org/presentationml/2006/main">
  <p:tag name="KSO_WM_BEAUTIFY_FLAG" val=""/>
</p:tagLst>
</file>

<file path=ppt/tags/tag1736.xml><?xml version="1.0" encoding="utf-8"?>
<p:tagLst xmlns:p="http://schemas.openxmlformats.org/presentationml/2006/main">
  <p:tag name="KSO_WM_BEAUTIFY_FLAG" val=""/>
</p:tagLst>
</file>

<file path=ppt/tags/tag1737.xml><?xml version="1.0" encoding="utf-8"?>
<p:tagLst xmlns:p="http://schemas.openxmlformats.org/presentationml/2006/main">
  <p:tag name="KSO_WM_BEAUTIFY_FLAG" val=""/>
</p:tagLst>
</file>

<file path=ppt/tags/tag1738.xml><?xml version="1.0" encoding="utf-8"?>
<p:tagLst xmlns:p="http://schemas.openxmlformats.org/presentationml/2006/main">
  <p:tag name="KSO_WM_BEAUTIFY_FLAG" val=""/>
</p:tagLst>
</file>

<file path=ppt/tags/tag1739.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40.xml><?xml version="1.0" encoding="utf-8"?>
<p:tagLst xmlns:p="http://schemas.openxmlformats.org/presentationml/2006/main">
  <p:tag name="KSO_WM_BEAUTIFY_FLAG" val=""/>
</p:tagLst>
</file>

<file path=ppt/tags/tag1741.xml><?xml version="1.0" encoding="utf-8"?>
<p:tagLst xmlns:p="http://schemas.openxmlformats.org/presentationml/2006/main">
  <p:tag name="KSO_WM_BEAUTIFY_FLAG" val=""/>
</p:tagLst>
</file>

<file path=ppt/tags/tag1742.xml><?xml version="1.0" encoding="utf-8"?>
<p:tagLst xmlns:p="http://schemas.openxmlformats.org/presentationml/2006/main">
  <p:tag name="KSO_WM_BEAUTIFY_FLAG" val=""/>
</p:tagLst>
</file>

<file path=ppt/tags/tag1743.xml><?xml version="1.0" encoding="utf-8"?>
<p:tagLst xmlns:p="http://schemas.openxmlformats.org/presentationml/2006/main">
  <p:tag name="KSO_WM_BEAUTIFY_FLAG" val=""/>
</p:tagLst>
</file>

<file path=ppt/tags/tag1744.xml><?xml version="1.0" encoding="utf-8"?>
<p:tagLst xmlns:p="http://schemas.openxmlformats.org/presentationml/2006/main">
  <p:tag name="KSO_WM_BEAUTIFY_FLAG" val=""/>
</p:tagLst>
</file>

<file path=ppt/tags/tag1745.xml><?xml version="1.0" encoding="utf-8"?>
<p:tagLst xmlns:p="http://schemas.openxmlformats.org/presentationml/2006/main">
  <p:tag name="KSO_WM_BEAUTIFY_FLAG" val=""/>
</p:tagLst>
</file>

<file path=ppt/tags/tag1746.xml><?xml version="1.0" encoding="utf-8"?>
<p:tagLst xmlns:p="http://schemas.openxmlformats.org/presentationml/2006/main">
  <p:tag name="KSO_WM_BEAUTIFY_FLAG" val=""/>
</p:tagLst>
</file>

<file path=ppt/tags/tag1747.xml><?xml version="1.0" encoding="utf-8"?>
<p:tagLst xmlns:p="http://schemas.openxmlformats.org/presentationml/2006/main">
  <p:tag name="KSO_WM_BEAUTIFY_FLAG" val=""/>
</p:tagLst>
</file>

<file path=ppt/tags/tag1748.xml><?xml version="1.0" encoding="utf-8"?>
<p:tagLst xmlns:p="http://schemas.openxmlformats.org/presentationml/2006/main">
  <p:tag name="KSO_WM_BEAUTIFY_FLAG" val=""/>
</p:tagLst>
</file>

<file path=ppt/tags/tag1749.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50.xml><?xml version="1.0" encoding="utf-8"?>
<p:tagLst xmlns:p="http://schemas.openxmlformats.org/presentationml/2006/main">
  <p:tag name="KSO_WM_BEAUTIFY_FLAG" val=""/>
</p:tagLst>
</file>

<file path=ppt/tags/tag1751.xml><?xml version="1.0" encoding="utf-8"?>
<p:tagLst xmlns:p="http://schemas.openxmlformats.org/presentationml/2006/main">
  <p:tag name="KSO_WM_BEAUTIFY_FLAG" val=""/>
</p:tagLst>
</file>

<file path=ppt/tags/tag1752.xml><?xml version="1.0" encoding="utf-8"?>
<p:tagLst xmlns:p="http://schemas.openxmlformats.org/presentationml/2006/main">
  <p:tag name="KSO_WM_BEAUTIFY_FLAG" val=""/>
</p:tagLst>
</file>

<file path=ppt/tags/tag1753.xml><?xml version="1.0" encoding="utf-8"?>
<p:tagLst xmlns:p="http://schemas.openxmlformats.org/presentationml/2006/main">
  <p:tag name="KSO_WM_BEAUTIFY_FLAG" val=""/>
</p:tagLst>
</file>

<file path=ppt/tags/tag1754.xml><?xml version="1.0" encoding="utf-8"?>
<p:tagLst xmlns:p="http://schemas.openxmlformats.org/presentationml/2006/main">
  <p:tag name="KSO_WM_BEAUTIFY_FLAG" val=""/>
</p:tagLst>
</file>

<file path=ppt/tags/tag1755.xml><?xml version="1.0" encoding="utf-8"?>
<p:tagLst xmlns:p="http://schemas.openxmlformats.org/presentationml/2006/main">
  <p:tag name="KSO_WM_BEAUTIFY_FLAG" val=""/>
</p:tagLst>
</file>

<file path=ppt/tags/tag1756.xml><?xml version="1.0" encoding="utf-8"?>
<p:tagLst xmlns:p="http://schemas.openxmlformats.org/presentationml/2006/main">
  <p:tag name="KSO_WM_BEAUTIFY_FLAG" val=""/>
</p:tagLst>
</file>

<file path=ppt/tags/tag1757.xml><?xml version="1.0" encoding="utf-8"?>
<p:tagLst xmlns:p="http://schemas.openxmlformats.org/presentationml/2006/main">
  <p:tag name="KSO_WM_BEAUTIFY_FLAG" val=""/>
</p:tagLst>
</file>

<file path=ppt/tags/tag1758.xml><?xml version="1.0" encoding="utf-8"?>
<p:tagLst xmlns:p="http://schemas.openxmlformats.org/presentationml/2006/main">
  <p:tag name="KSO_WM_BEAUTIFY_FLAG" val=""/>
</p:tagLst>
</file>

<file path=ppt/tags/tag1759.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60.xml><?xml version="1.0" encoding="utf-8"?>
<p:tagLst xmlns:p="http://schemas.openxmlformats.org/presentationml/2006/main">
  <p:tag name="KSO_WM_BEAUTIFY_FLAG" val=""/>
</p:tagLst>
</file>

<file path=ppt/tags/tag1761.xml><?xml version="1.0" encoding="utf-8"?>
<p:tagLst xmlns:p="http://schemas.openxmlformats.org/presentationml/2006/main">
  <p:tag name="KSO_WM_BEAUTIFY_FLAG" val=""/>
</p:tagLst>
</file>

<file path=ppt/tags/tag1762.xml><?xml version="1.0" encoding="utf-8"?>
<p:tagLst xmlns:p="http://schemas.openxmlformats.org/presentationml/2006/main">
  <p:tag name="KSO_WM_BEAUTIFY_FLAG" val=""/>
</p:tagLst>
</file>

<file path=ppt/tags/tag1763.xml><?xml version="1.0" encoding="utf-8"?>
<p:tagLst xmlns:p="http://schemas.openxmlformats.org/presentationml/2006/main">
  <p:tag name="KSO_WM_BEAUTIFY_FLAG" val=""/>
</p:tagLst>
</file>

<file path=ppt/tags/tag1764.xml><?xml version="1.0" encoding="utf-8"?>
<p:tagLst xmlns:p="http://schemas.openxmlformats.org/presentationml/2006/main">
  <p:tag name="KSO_WM_BEAUTIFY_FLAG" val=""/>
</p:tagLst>
</file>

<file path=ppt/tags/tag1765.xml><?xml version="1.0" encoding="utf-8"?>
<p:tagLst xmlns:p="http://schemas.openxmlformats.org/presentationml/2006/main">
  <p:tag name="KSO_WM_BEAUTIFY_FLAG" val=""/>
</p:tagLst>
</file>

<file path=ppt/tags/tag1766.xml><?xml version="1.0" encoding="utf-8"?>
<p:tagLst xmlns:p="http://schemas.openxmlformats.org/presentationml/2006/main">
  <p:tag name="KSO_WM_BEAUTIFY_FLAG" val=""/>
</p:tagLst>
</file>

<file path=ppt/tags/tag1767.xml><?xml version="1.0" encoding="utf-8"?>
<p:tagLst xmlns:p="http://schemas.openxmlformats.org/presentationml/2006/main">
  <p:tag name="KSO_WM_BEAUTIFY_FLAG" val=""/>
</p:tagLst>
</file>

<file path=ppt/tags/tag1768.xml><?xml version="1.0" encoding="utf-8"?>
<p:tagLst xmlns:p="http://schemas.openxmlformats.org/presentationml/2006/main">
  <p:tag name="KSO_WM_BEAUTIFY_FLAG" val=""/>
</p:tagLst>
</file>

<file path=ppt/tags/tag1769.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70.xml><?xml version="1.0" encoding="utf-8"?>
<p:tagLst xmlns:p="http://schemas.openxmlformats.org/presentationml/2006/main">
  <p:tag name="KSO_WM_BEAUTIFY_FLAG" val=""/>
</p:tagLst>
</file>

<file path=ppt/tags/tag1771.xml><?xml version="1.0" encoding="utf-8"?>
<p:tagLst xmlns:p="http://schemas.openxmlformats.org/presentationml/2006/main">
  <p:tag name="ISLIDE.VECTOR" val="2b586da8-b3bb-41e3-9609-2aa83134bc79"/>
</p:tagLst>
</file>

<file path=ppt/tags/tag1772.xml><?xml version="1.0" encoding="utf-8"?>
<p:tagLst xmlns:p="http://schemas.openxmlformats.org/presentationml/2006/main">
  <p:tag name="KSO_WM_BEAUTIFY_FLAG" val=""/>
</p:tagLst>
</file>

<file path=ppt/tags/tag1773.xml><?xml version="1.0" encoding="utf-8"?>
<p:tagLst xmlns:p="http://schemas.openxmlformats.org/presentationml/2006/main">
  <p:tag name="KSO_WM_BEAUTIFY_FLAG" val=""/>
</p:tagLst>
</file>

<file path=ppt/tags/tag1774.xml><?xml version="1.0" encoding="utf-8"?>
<p:tagLst xmlns:p="http://schemas.openxmlformats.org/presentationml/2006/main">
  <p:tag name="KSO_WM_BEAUTIFY_FLAG" val=""/>
</p:tagLst>
</file>

<file path=ppt/tags/tag1775.xml><?xml version="1.0" encoding="utf-8"?>
<p:tagLst xmlns:p="http://schemas.openxmlformats.org/presentationml/2006/main">
  <p:tag name="KSO_WM_BEAUTIFY_FLAG" val=""/>
</p:tagLst>
</file>

<file path=ppt/tags/tag1776.xml><?xml version="1.0" encoding="utf-8"?>
<p:tagLst xmlns:p="http://schemas.openxmlformats.org/presentationml/2006/main">
  <p:tag name="KSO_WM_BEAUTIFY_FLAG" val=""/>
</p:tagLst>
</file>

<file path=ppt/tags/tag1777.xml><?xml version="1.0" encoding="utf-8"?>
<p:tagLst xmlns:p="http://schemas.openxmlformats.org/presentationml/2006/main">
  <p:tag name="KSO_WM_BEAUTIFY_FLAG" val=""/>
</p:tagLst>
</file>

<file path=ppt/tags/tag1778.xml><?xml version="1.0" encoding="utf-8"?>
<p:tagLst xmlns:p="http://schemas.openxmlformats.org/presentationml/2006/main">
  <p:tag name="KSO_WM_BEAUTIFY_FLAG" val=""/>
</p:tagLst>
</file>

<file path=ppt/tags/tag1779.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80.xml><?xml version="1.0" encoding="utf-8"?>
<p:tagLst xmlns:p="http://schemas.openxmlformats.org/presentationml/2006/main">
  <p:tag name="KSO_WM_BEAUTIFY_FLAG" val=""/>
</p:tagLst>
</file>

<file path=ppt/tags/tag1781.xml><?xml version="1.0" encoding="utf-8"?>
<p:tagLst xmlns:p="http://schemas.openxmlformats.org/presentationml/2006/main">
  <p:tag name="KSO_WM_BEAUTIFY_FLAG" val=""/>
</p:tagLst>
</file>

<file path=ppt/tags/tag1782.xml><?xml version="1.0" encoding="utf-8"?>
<p:tagLst xmlns:p="http://schemas.openxmlformats.org/presentationml/2006/main">
  <p:tag name="KSO_WM_BEAUTIFY_FLAG" val=""/>
</p:tagLst>
</file>

<file path=ppt/tags/tag1783.xml><?xml version="1.0" encoding="utf-8"?>
<p:tagLst xmlns:p="http://schemas.openxmlformats.org/presentationml/2006/main">
  <p:tag name="KSO_WM_BEAUTIFY_FLAG" val=""/>
</p:tagLst>
</file>

<file path=ppt/tags/tag1784.xml><?xml version="1.0" encoding="utf-8"?>
<p:tagLst xmlns:p="http://schemas.openxmlformats.org/presentationml/2006/main">
  <p:tag name="KSO_WM_BEAUTIFY_FLAG" val=""/>
</p:tagLst>
</file>

<file path=ppt/tags/tag1785.xml><?xml version="1.0" encoding="utf-8"?>
<p:tagLst xmlns:p="http://schemas.openxmlformats.org/presentationml/2006/main">
  <p:tag name="KSO_WM_BEAUTIFY_FLAG" val=""/>
</p:tagLst>
</file>

<file path=ppt/tags/tag1786.xml><?xml version="1.0" encoding="utf-8"?>
<p:tagLst xmlns:p="http://schemas.openxmlformats.org/presentationml/2006/main">
  <p:tag name="KSO_WM_BEAUTIFY_FLAG" val=""/>
</p:tagLst>
</file>

<file path=ppt/tags/tag1787.xml><?xml version="1.0" encoding="utf-8"?>
<p:tagLst xmlns:p="http://schemas.openxmlformats.org/presentationml/2006/main">
  <p:tag name="KSO_WM_BEAUTIFY_FLAG" val=""/>
</p:tagLst>
</file>

<file path=ppt/tags/tag1788.xml><?xml version="1.0" encoding="utf-8"?>
<p:tagLst xmlns:p="http://schemas.openxmlformats.org/presentationml/2006/main">
  <p:tag name="KSO_WM_BEAUTIFY_FLAG" val=""/>
</p:tagLst>
</file>

<file path=ppt/tags/tag1789.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790.xml><?xml version="1.0" encoding="utf-8"?>
<p:tagLst xmlns:p="http://schemas.openxmlformats.org/presentationml/2006/main">
  <p:tag name="KSO_WM_BEAUTIFY_FLAG" val=""/>
</p:tagLst>
</file>

<file path=ppt/tags/tag1791.xml><?xml version="1.0" encoding="utf-8"?>
<p:tagLst xmlns:p="http://schemas.openxmlformats.org/presentationml/2006/main">
  <p:tag name="KSO_WM_BEAUTIFY_FLAG" val=""/>
</p:tagLst>
</file>

<file path=ppt/tags/tag1792.xml><?xml version="1.0" encoding="utf-8"?>
<p:tagLst xmlns:p="http://schemas.openxmlformats.org/presentationml/2006/main">
  <p:tag name="KSO_WM_BEAUTIFY_FLAG" val=""/>
</p:tagLst>
</file>

<file path=ppt/tags/tag1793.xml><?xml version="1.0" encoding="utf-8"?>
<p:tagLst xmlns:p="http://schemas.openxmlformats.org/presentationml/2006/main">
  <p:tag name="KSO_WM_BEAUTIFY_FLAG" val=""/>
</p:tagLst>
</file>

<file path=ppt/tags/tag1794.xml><?xml version="1.0" encoding="utf-8"?>
<p:tagLst xmlns:p="http://schemas.openxmlformats.org/presentationml/2006/main">
  <p:tag name="KSO_WM_BEAUTIFY_FLAG" val=""/>
</p:tagLst>
</file>

<file path=ppt/tags/tag1795.xml><?xml version="1.0" encoding="utf-8"?>
<p:tagLst xmlns:p="http://schemas.openxmlformats.org/presentationml/2006/main">
  <p:tag name="KSO_WM_BEAUTIFY_FLAG" val=""/>
</p:tagLst>
</file>

<file path=ppt/tags/tag1796.xml><?xml version="1.0" encoding="utf-8"?>
<p:tagLst xmlns:p="http://schemas.openxmlformats.org/presentationml/2006/main">
  <p:tag name="KSO_WM_BEAUTIFY_FLAG" val=""/>
</p:tagLst>
</file>

<file path=ppt/tags/tag1797.xml><?xml version="1.0" encoding="utf-8"?>
<p:tagLst xmlns:p="http://schemas.openxmlformats.org/presentationml/2006/main">
  <p:tag name="KSO_WM_BEAUTIFY_FLAG" val=""/>
</p:tagLst>
</file>

<file path=ppt/tags/tag1798.xml><?xml version="1.0" encoding="utf-8"?>
<p:tagLst xmlns:p="http://schemas.openxmlformats.org/presentationml/2006/main">
  <p:tag name="KSO_WM_BEAUTIFY_FLAG" val=""/>
</p:tagLst>
</file>

<file path=ppt/tags/tag179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00.xml><?xml version="1.0" encoding="utf-8"?>
<p:tagLst xmlns:p="http://schemas.openxmlformats.org/presentationml/2006/main">
  <p:tag name="KSO_WM_BEAUTIFY_FLAG" val=""/>
</p:tagLst>
</file>

<file path=ppt/tags/tag1801.xml><?xml version="1.0" encoding="utf-8"?>
<p:tagLst xmlns:p="http://schemas.openxmlformats.org/presentationml/2006/main">
  <p:tag name="KSO_WM_BEAUTIFY_FLAG" val=""/>
</p:tagLst>
</file>

<file path=ppt/tags/tag1802.xml><?xml version="1.0" encoding="utf-8"?>
<p:tagLst xmlns:p="http://schemas.openxmlformats.org/presentationml/2006/main">
  <p:tag name="KSO_WM_BEAUTIFY_FLAG" val=""/>
</p:tagLst>
</file>

<file path=ppt/tags/tag1803.xml><?xml version="1.0" encoding="utf-8"?>
<p:tagLst xmlns:p="http://schemas.openxmlformats.org/presentationml/2006/main">
  <p:tag name="KSO_WM_BEAUTIFY_FLAG" val=""/>
</p:tagLst>
</file>

<file path=ppt/tags/tag1804.xml><?xml version="1.0" encoding="utf-8"?>
<p:tagLst xmlns:p="http://schemas.openxmlformats.org/presentationml/2006/main">
  <p:tag name="KSO_WM_BEAUTIFY_FLAG" val=""/>
</p:tagLst>
</file>

<file path=ppt/tags/tag1805.xml><?xml version="1.0" encoding="utf-8"?>
<p:tagLst xmlns:p="http://schemas.openxmlformats.org/presentationml/2006/main">
  <p:tag name="KSO_WM_BEAUTIFY_FLAG" val=""/>
</p:tagLst>
</file>

<file path=ppt/tags/tag1806.xml><?xml version="1.0" encoding="utf-8"?>
<p:tagLst xmlns:p="http://schemas.openxmlformats.org/presentationml/2006/main">
  <p:tag name="KSO_WM_BEAUTIFY_FLAG" val=""/>
</p:tagLst>
</file>

<file path=ppt/tags/tag1807.xml><?xml version="1.0" encoding="utf-8"?>
<p:tagLst xmlns:p="http://schemas.openxmlformats.org/presentationml/2006/main">
  <p:tag name="KSO_WM_BEAUTIFY_FLAG" val=""/>
</p:tagLst>
</file>

<file path=ppt/tags/tag1808.xml><?xml version="1.0" encoding="utf-8"?>
<p:tagLst xmlns:p="http://schemas.openxmlformats.org/presentationml/2006/main">
  <p:tag name="KSO_WM_BEAUTIFY_FLAG" val=""/>
</p:tagLst>
</file>

<file path=ppt/tags/tag1809.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10.xml><?xml version="1.0" encoding="utf-8"?>
<p:tagLst xmlns:p="http://schemas.openxmlformats.org/presentationml/2006/main">
  <p:tag name="KSO_WM_BEAUTIFY_FLAG" val=""/>
</p:tagLst>
</file>

<file path=ppt/tags/tag1811.xml><?xml version="1.0" encoding="utf-8"?>
<p:tagLst xmlns:p="http://schemas.openxmlformats.org/presentationml/2006/main">
  <p:tag name="KSO_WM_BEAUTIFY_FLAG" val=""/>
</p:tagLst>
</file>

<file path=ppt/tags/tag1812.xml><?xml version="1.0" encoding="utf-8"?>
<p:tagLst xmlns:p="http://schemas.openxmlformats.org/presentationml/2006/main">
  <p:tag name="KSO_WM_BEAUTIFY_FLAG" val=""/>
</p:tagLst>
</file>

<file path=ppt/tags/tag1813.xml><?xml version="1.0" encoding="utf-8"?>
<p:tagLst xmlns:p="http://schemas.openxmlformats.org/presentationml/2006/main">
  <p:tag name="KSO_WM_BEAUTIFY_FLAG" val=""/>
</p:tagLst>
</file>

<file path=ppt/tags/tag1814.xml><?xml version="1.0" encoding="utf-8"?>
<p:tagLst xmlns:p="http://schemas.openxmlformats.org/presentationml/2006/main">
  <p:tag name="KSO_WM_BEAUTIFY_FLAG" val=""/>
</p:tagLst>
</file>

<file path=ppt/tags/tag1815.xml><?xml version="1.0" encoding="utf-8"?>
<p:tagLst xmlns:p="http://schemas.openxmlformats.org/presentationml/2006/main">
  <p:tag name="KSO_WM_BEAUTIFY_FLAG" val=""/>
</p:tagLst>
</file>

<file path=ppt/tags/tag1816.xml><?xml version="1.0" encoding="utf-8"?>
<p:tagLst xmlns:p="http://schemas.openxmlformats.org/presentationml/2006/main">
  <p:tag name="KSO_WM_BEAUTIFY_FLAG" val=""/>
</p:tagLst>
</file>

<file path=ppt/tags/tag1817.xml><?xml version="1.0" encoding="utf-8"?>
<p:tagLst xmlns:p="http://schemas.openxmlformats.org/presentationml/2006/main">
  <p:tag name="KSO_WM_BEAUTIFY_FLAG" val=""/>
</p:tagLst>
</file>

<file path=ppt/tags/tag1818.xml><?xml version="1.0" encoding="utf-8"?>
<p:tagLst xmlns:p="http://schemas.openxmlformats.org/presentationml/2006/main">
  <p:tag name="KSO_WM_BEAUTIFY_FLAG" val=""/>
</p:tagLst>
</file>

<file path=ppt/tags/tag1819.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20.xml><?xml version="1.0" encoding="utf-8"?>
<p:tagLst xmlns:p="http://schemas.openxmlformats.org/presentationml/2006/main">
  <p:tag name="KSO_WM_BEAUTIFY_FLAG" val=""/>
</p:tagLst>
</file>

<file path=ppt/tags/tag1821.xml><?xml version="1.0" encoding="utf-8"?>
<p:tagLst xmlns:p="http://schemas.openxmlformats.org/presentationml/2006/main">
  <p:tag name="KSO_WM_BEAUTIFY_FLAG" val=""/>
</p:tagLst>
</file>

<file path=ppt/tags/tag1822.xml><?xml version="1.0" encoding="utf-8"?>
<p:tagLst xmlns:p="http://schemas.openxmlformats.org/presentationml/2006/main">
  <p:tag name="KSO_WM_BEAUTIFY_FLAG" val=""/>
</p:tagLst>
</file>

<file path=ppt/tags/tag1823.xml><?xml version="1.0" encoding="utf-8"?>
<p:tagLst xmlns:p="http://schemas.openxmlformats.org/presentationml/2006/main">
  <p:tag name="KSO_WM_BEAUTIFY_FLAG" val=""/>
</p:tagLst>
</file>

<file path=ppt/tags/tag1824.xml><?xml version="1.0" encoding="utf-8"?>
<p:tagLst xmlns:p="http://schemas.openxmlformats.org/presentationml/2006/main">
  <p:tag name="KSO_WM_BEAUTIFY_FLAG" val=""/>
</p:tagLst>
</file>

<file path=ppt/tags/tag1825.xml><?xml version="1.0" encoding="utf-8"?>
<p:tagLst xmlns:p="http://schemas.openxmlformats.org/presentationml/2006/main">
  <p:tag name="KSO_WM_BEAUTIFY_FLAG" val=""/>
</p:tagLst>
</file>

<file path=ppt/tags/tag1826.xml><?xml version="1.0" encoding="utf-8"?>
<p:tagLst xmlns:p="http://schemas.openxmlformats.org/presentationml/2006/main">
  <p:tag name="KSO_WM_BEAUTIFY_FLAG" val=""/>
</p:tagLst>
</file>

<file path=ppt/tags/tag1827.xml><?xml version="1.0" encoding="utf-8"?>
<p:tagLst xmlns:p="http://schemas.openxmlformats.org/presentationml/2006/main">
  <p:tag name="KSO_WM_BEAUTIFY_FLAG" val=""/>
</p:tagLst>
</file>

<file path=ppt/tags/tag1828.xml><?xml version="1.0" encoding="utf-8"?>
<p:tagLst xmlns:p="http://schemas.openxmlformats.org/presentationml/2006/main">
  <p:tag name="KSO_WM_BEAUTIFY_FLAG" val=""/>
</p:tagLst>
</file>

<file path=ppt/tags/tag1829.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30.xml><?xml version="1.0" encoding="utf-8"?>
<p:tagLst xmlns:p="http://schemas.openxmlformats.org/presentationml/2006/main">
  <p:tag name="KSO_WM_BEAUTIFY_FLAG" val=""/>
</p:tagLst>
</file>

<file path=ppt/tags/tag1831.xml><?xml version="1.0" encoding="utf-8"?>
<p:tagLst xmlns:p="http://schemas.openxmlformats.org/presentationml/2006/main">
  <p:tag name="KSO_WM_BEAUTIFY_FLAG" val=""/>
</p:tagLst>
</file>

<file path=ppt/tags/tag1832.xml><?xml version="1.0" encoding="utf-8"?>
<p:tagLst xmlns:p="http://schemas.openxmlformats.org/presentationml/2006/main">
  <p:tag name="KSO_WM_BEAUTIFY_FLAG" val=""/>
</p:tagLst>
</file>

<file path=ppt/tags/tag1833.xml><?xml version="1.0" encoding="utf-8"?>
<p:tagLst xmlns:p="http://schemas.openxmlformats.org/presentationml/2006/main">
  <p:tag name="KSO_WM_BEAUTIFY_FLAG" val=""/>
</p:tagLst>
</file>

<file path=ppt/tags/tag1834.xml><?xml version="1.0" encoding="utf-8"?>
<p:tagLst xmlns:p="http://schemas.openxmlformats.org/presentationml/2006/main">
  <p:tag name="KSO_WM_BEAUTIFY_FLAG" val=""/>
</p:tagLst>
</file>

<file path=ppt/tags/tag1835.xml><?xml version="1.0" encoding="utf-8"?>
<p:tagLst xmlns:p="http://schemas.openxmlformats.org/presentationml/2006/main">
  <p:tag name="KSO_WM_BEAUTIFY_FLAG" val=""/>
</p:tagLst>
</file>

<file path=ppt/tags/tag1836.xml><?xml version="1.0" encoding="utf-8"?>
<p:tagLst xmlns:p="http://schemas.openxmlformats.org/presentationml/2006/main">
  <p:tag name="KSO_WM_BEAUTIFY_FLAG" val=""/>
</p:tagLst>
</file>

<file path=ppt/tags/tag1837.xml><?xml version="1.0" encoding="utf-8"?>
<p:tagLst xmlns:p="http://schemas.openxmlformats.org/presentationml/2006/main">
  <p:tag name="KSO_WM_BEAUTIFY_FLAG" val=""/>
</p:tagLst>
</file>

<file path=ppt/tags/tag1838.xml><?xml version="1.0" encoding="utf-8"?>
<p:tagLst xmlns:p="http://schemas.openxmlformats.org/presentationml/2006/main">
  <p:tag name="KSO_WM_BEAUTIFY_FLAG" val=""/>
</p:tagLst>
</file>

<file path=ppt/tags/tag1839.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40.xml><?xml version="1.0" encoding="utf-8"?>
<p:tagLst xmlns:p="http://schemas.openxmlformats.org/presentationml/2006/main">
  <p:tag name="KSO_WM_BEAUTIFY_FLAG" val=""/>
</p:tagLst>
</file>

<file path=ppt/tags/tag1841.xml><?xml version="1.0" encoding="utf-8"?>
<p:tagLst xmlns:p="http://schemas.openxmlformats.org/presentationml/2006/main">
  <p:tag name="KSO_WM_BEAUTIFY_FLAG" val=""/>
</p:tagLst>
</file>

<file path=ppt/tags/tag1842.xml><?xml version="1.0" encoding="utf-8"?>
<p:tagLst xmlns:p="http://schemas.openxmlformats.org/presentationml/2006/main">
  <p:tag name="KSO_WM_BEAUTIFY_FLAG" val=""/>
</p:tagLst>
</file>

<file path=ppt/tags/tag1843.xml><?xml version="1.0" encoding="utf-8"?>
<p:tagLst xmlns:p="http://schemas.openxmlformats.org/presentationml/2006/main">
  <p:tag name="KSO_WM_BEAUTIFY_FLAG" val=""/>
</p:tagLst>
</file>

<file path=ppt/tags/tag1844.xml><?xml version="1.0" encoding="utf-8"?>
<p:tagLst xmlns:p="http://schemas.openxmlformats.org/presentationml/2006/main">
  <p:tag name="KSO_WM_BEAUTIFY_FLAG" val=""/>
</p:tagLst>
</file>

<file path=ppt/tags/tag1845.xml><?xml version="1.0" encoding="utf-8"?>
<p:tagLst xmlns:p="http://schemas.openxmlformats.org/presentationml/2006/main">
  <p:tag name="KSO_WM_BEAUTIFY_FLAG" val=""/>
</p:tagLst>
</file>

<file path=ppt/tags/tag1846.xml><?xml version="1.0" encoding="utf-8"?>
<p:tagLst xmlns:p="http://schemas.openxmlformats.org/presentationml/2006/main">
  <p:tag name="KSO_WM_BEAUTIFY_FLAG" val=""/>
</p:tagLst>
</file>

<file path=ppt/tags/tag1847.xml><?xml version="1.0" encoding="utf-8"?>
<p:tagLst xmlns:p="http://schemas.openxmlformats.org/presentationml/2006/main">
  <p:tag name="KSO_WM_BEAUTIFY_FLAG" val=""/>
</p:tagLst>
</file>

<file path=ppt/tags/tag1848.xml><?xml version="1.0" encoding="utf-8"?>
<p:tagLst xmlns:p="http://schemas.openxmlformats.org/presentationml/2006/main">
  <p:tag name="KSO_WM_BEAUTIFY_FLAG" val=""/>
</p:tagLst>
</file>

<file path=ppt/tags/tag1849.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50.xml><?xml version="1.0" encoding="utf-8"?>
<p:tagLst xmlns:p="http://schemas.openxmlformats.org/presentationml/2006/main">
  <p:tag name="KSO_WM_BEAUTIFY_FLAG" val=""/>
</p:tagLst>
</file>

<file path=ppt/tags/tag1851.xml><?xml version="1.0" encoding="utf-8"?>
<p:tagLst xmlns:p="http://schemas.openxmlformats.org/presentationml/2006/main">
  <p:tag name="KSO_WM_BEAUTIFY_FLAG" val=""/>
</p:tagLst>
</file>

<file path=ppt/tags/tag1852.xml><?xml version="1.0" encoding="utf-8"?>
<p:tagLst xmlns:p="http://schemas.openxmlformats.org/presentationml/2006/main">
  <p:tag name="KSO_WM_BEAUTIFY_FLAG" val=""/>
</p:tagLst>
</file>

<file path=ppt/tags/tag1853.xml><?xml version="1.0" encoding="utf-8"?>
<p:tagLst xmlns:p="http://schemas.openxmlformats.org/presentationml/2006/main">
  <p:tag name="KSO_WM_BEAUTIFY_FLAG" val=""/>
</p:tagLst>
</file>

<file path=ppt/tags/tag1854.xml><?xml version="1.0" encoding="utf-8"?>
<p:tagLst xmlns:p="http://schemas.openxmlformats.org/presentationml/2006/main">
  <p:tag name="KSO_WM_BEAUTIFY_FLAG" val=""/>
</p:tagLst>
</file>

<file path=ppt/tags/tag1855.xml><?xml version="1.0" encoding="utf-8"?>
<p:tagLst xmlns:p="http://schemas.openxmlformats.org/presentationml/2006/main">
  <p:tag name="KSO_WM_BEAUTIFY_FLAG" val=""/>
</p:tagLst>
</file>

<file path=ppt/tags/tag1856.xml><?xml version="1.0" encoding="utf-8"?>
<p:tagLst xmlns:p="http://schemas.openxmlformats.org/presentationml/2006/main">
  <p:tag name="KSO_WM_BEAUTIFY_FLAG" val=""/>
</p:tagLst>
</file>

<file path=ppt/tags/tag1857.xml><?xml version="1.0" encoding="utf-8"?>
<p:tagLst xmlns:p="http://schemas.openxmlformats.org/presentationml/2006/main">
  <p:tag name="KSO_WM_BEAUTIFY_FLAG" val=""/>
</p:tagLst>
</file>

<file path=ppt/tags/tag1858.xml><?xml version="1.0" encoding="utf-8"?>
<p:tagLst xmlns:p="http://schemas.openxmlformats.org/presentationml/2006/main">
  <p:tag name="KSO_WM_BEAUTIFY_FLAG" val=""/>
</p:tagLst>
</file>

<file path=ppt/tags/tag1859.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60.xml><?xml version="1.0" encoding="utf-8"?>
<p:tagLst xmlns:p="http://schemas.openxmlformats.org/presentationml/2006/main">
  <p:tag name="KSO_WM_BEAUTIFY_FLAG" val=""/>
</p:tagLst>
</file>

<file path=ppt/tags/tag1861.xml><?xml version="1.0" encoding="utf-8"?>
<p:tagLst xmlns:p="http://schemas.openxmlformats.org/presentationml/2006/main">
  <p:tag name="KSO_WM_BEAUTIFY_FLAG" val=""/>
</p:tagLst>
</file>

<file path=ppt/tags/tag1862.xml><?xml version="1.0" encoding="utf-8"?>
<p:tagLst xmlns:p="http://schemas.openxmlformats.org/presentationml/2006/main">
  <p:tag name="KSO_WM_BEAUTIFY_FLAG" val=""/>
</p:tagLst>
</file>

<file path=ppt/tags/tag1863.xml><?xml version="1.0" encoding="utf-8"?>
<p:tagLst xmlns:p="http://schemas.openxmlformats.org/presentationml/2006/main">
  <p:tag name="KSO_WM_BEAUTIFY_FLAG" val=""/>
</p:tagLst>
</file>

<file path=ppt/tags/tag1864.xml><?xml version="1.0" encoding="utf-8"?>
<p:tagLst xmlns:p="http://schemas.openxmlformats.org/presentationml/2006/main">
  <p:tag name="KSO_WM_BEAUTIFY_FLAG" val=""/>
</p:tagLst>
</file>

<file path=ppt/tags/tag1865.xml><?xml version="1.0" encoding="utf-8"?>
<p:tagLst xmlns:p="http://schemas.openxmlformats.org/presentationml/2006/main">
  <p:tag name="KSO_WM_BEAUTIFY_FLAG" val=""/>
</p:tagLst>
</file>

<file path=ppt/tags/tag1866.xml><?xml version="1.0" encoding="utf-8"?>
<p:tagLst xmlns:p="http://schemas.openxmlformats.org/presentationml/2006/main">
  <p:tag name="KSO_WM_BEAUTIFY_FLAG" val=""/>
</p:tagLst>
</file>

<file path=ppt/tags/tag1867.xml><?xml version="1.0" encoding="utf-8"?>
<p:tagLst xmlns:p="http://schemas.openxmlformats.org/presentationml/2006/main">
  <p:tag name="KSO_WM_BEAUTIFY_FLAG" val=""/>
</p:tagLst>
</file>

<file path=ppt/tags/tag1868.xml><?xml version="1.0" encoding="utf-8"?>
<p:tagLst xmlns:p="http://schemas.openxmlformats.org/presentationml/2006/main">
  <p:tag name="KSO_WM_BEAUTIFY_FLAG" val=""/>
</p:tagLst>
</file>

<file path=ppt/tags/tag1869.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70.xml><?xml version="1.0" encoding="utf-8"?>
<p:tagLst xmlns:p="http://schemas.openxmlformats.org/presentationml/2006/main">
  <p:tag name="KSO_WM_BEAUTIFY_FLAG" val=""/>
</p:tagLst>
</file>

<file path=ppt/tags/tag1871.xml><?xml version="1.0" encoding="utf-8"?>
<p:tagLst xmlns:p="http://schemas.openxmlformats.org/presentationml/2006/main">
  <p:tag name="KSO_WM_BEAUTIFY_FLAG" val=""/>
</p:tagLst>
</file>

<file path=ppt/tags/tag1872.xml><?xml version="1.0" encoding="utf-8"?>
<p:tagLst xmlns:p="http://schemas.openxmlformats.org/presentationml/2006/main">
  <p:tag name="KSO_WM_BEAUTIFY_FLAG" val=""/>
</p:tagLst>
</file>

<file path=ppt/tags/tag1873.xml><?xml version="1.0" encoding="utf-8"?>
<p:tagLst xmlns:p="http://schemas.openxmlformats.org/presentationml/2006/main">
  <p:tag name="KSO_WM_BEAUTIFY_FLAG" val=""/>
</p:tagLst>
</file>

<file path=ppt/tags/tag1874.xml><?xml version="1.0" encoding="utf-8"?>
<p:tagLst xmlns:p="http://schemas.openxmlformats.org/presentationml/2006/main">
  <p:tag name="KSO_WM_BEAUTIFY_FLAG" val=""/>
</p:tagLst>
</file>

<file path=ppt/tags/tag1875.xml><?xml version="1.0" encoding="utf-8"?>
<p:tagLst xmlns:p="http://schemas.openxmlformats.org/presentationml/2006/main">
  <p:tag name="KSO_WM_BEAUTIFY_FLAG" val=""/>
</p:tagLst>
</file>

<file path=ppt/tags/tag1876.xml><?xml version="1.0" encoding="utf-8"?>
<p:tagLst xmlns:p="http://schemas.openxmlformats.org/presentationml/2006/main">
  <p:tag name="ISLIDE.VECTOR" val="2b586da8-b3bb-41e3-9609-2aa83134bc79"/>
</p:tagLst>
</file>

<file path=ppt/tags/tag1877.xml><?xml version="1.0" encoding="utf-8"?>
<p:tagLst xmlns:p="http://schemas.openxmlformats.org/presentationml/2006/main">
  <p:tag name="KSO_WM_BEAUTIFY_FLAG" val=""/>
</p:tagLst>
</file>

<file path=ppt/tags/tag1878.xml><?xml version="1.0" encoding="utf-8"?>
<p:tagLst xmlns:p="http://schemas.openxmlformats.org/presentationml/2006/main">
  <p:tag name="KSO_WM_BEAUTIFY_FLAG" val=""/>
</p:tagLst>
</file>

<file path=ppt/tags/tag1879.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80.xml><?xml version="1.0" encoding="utf-8"?>
<p:tagLst xmlns:p="http://schemas.openxmlformats.org/presentationml/2006/main">
  <p:tag name="KSO_WM_BEAUTIFY_FLAG" val=""/>
</p:tagLst>
</file>

<file path=ppt/tags/tag1881.xml><?xml version="1.0" encoding="utf-8"?>
<p:tagLst xmlns:p="http://schemas.openxmlformats.org/presentationml/2006/main">
  <p:tag name="KSO_WM_BEAUTIFY_FLAG" val=""/>
</p:tagLst>
</file>

<file path=ppt/tags/tag1882.xml><?xml version="1.0" encoding="utf-8"?>
<p:tagLst xmlns:p="http://schemas.openxmlformats.org/presentationml/2006/main">
  <p:tag name="KSO_WM_BEAUTIFY_FLAG" val=""/>
</p:tagLst>
</file>

<file path=ppt/tags/tag1883.xml><?xml version="1.0" encoding="utf-8"?>
<p:tagLst xmlns:p="http://schemas.openxmlformats.org/presentationml/2006/main">
  <p:tag name="KSO_WM_BEAUTIFY_FLAG" val=""/>
</p:tagLst>
</file>

<file path=ppt/tags/tag1884.xml><?xml version="1.0" encoding="utf-8"?>
<p:tagLst xmlns:p="http://schemas.openxmlformats.org/presentationml/2006/main">
  <p:tag name="KSO_WM_BEAUTIFY_FLAG" val=""/>
</p:tagLst>
</file>

<file path=ppt/tags/tag1885.xml><?xml version="1.0" encoding="utf-8"?>
<p:tagLst xmlns:p="http://schemas.openxmlformats.org/presentationml/2006/main">
  <p:tag name="KSO_WM_BEAUTIFY_FLAG" val=""/>
</p:tagLst>
</file>

<file path=ppt/tags/tag1886.xml><?xml version="1.0" encoding="utf-8"?>
<p:tagLst xmlns:p="http://schemas.openxmlformats.org/presentationml/2006/main">
  <p:tag name="KSO_WM_BEAUTIFY_FLAG" val=""/>
</p:tagLst>
</file>

<file path=ppt/tags/tag1887.xml><?xml version="1.0" encoding="utf-8"?>
<p:tagLst xmlns:p="http://schemas.openxmlformats.org/presentationml/2006/main">
  <p:tag name="KSO_WM_BEAUTIFY_FLAG" val=""/>
</p:tagLst>
</file>

<file path=ppt/tags/tag1888.xml><?xml version="1.0" encoding="utf-8"?>
<p:tagLst xmlns:p="http://schemas.openxmlformats.org/presentationml/2006/main">
  <p:tag name="KSO_WM_BEAUTIFY_FLAG" val=""/>
</p:tagLst>
</file>

<file path=ppt/tags/tag1889.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890.xml><?xml version="1.0" encoding="utf-8"?>
<p:tagLst xmlns:p="http://schemas.openxmlformats.org/presentationml/2006/main">
  <p:tag name="KSO_WM_BEAUTIFY_FLAG" val=""/>
</p:tagLst>
</file>

<file path=ppt/tags/tag1891.xml><?xml version="1.0" encoding="utf-8"?>
<p:tagLst xmlns:p="http://schemas.openxmlformats.org/presentationml/2006/main">
  <p:tag name="KSO_WM_BEAUTIFY_FLAG" val=""/>
</p:tagLst>
</file>

<file path=ppt/tags/tag1892.xml><?xml version="1.0" encoding="utf-8"?>
<p:tagLst xmlns:p="http://schemas.openxmlformats.org/presentationml/2006/main">
  <p:tag name="KSO_WM_BEAUTIFY_FLAG" val=""/>
</p:tagLst>
</file>

<file path=ppt/tags/tag1893.xml><?xml version="1.0" encoding="utf-8"?>
<p:tagLst xmlns:p="http://schemas.openxmlformats.org/presentationml/2006/main">
  <p:tag name="KSO_WM_BEAUTIFY_FLAG" val=""/>
</p:tagLst>
</file>

<file path=ppt/tags/tag1894.xml><?xml version="1.0" encoding="utf-8"?>
<p:tagLst xmlns:p="http://schemas.openxmlformats.org/presentationml/2006/main">
  <p:tag name="KSO_WM_BEAUTIFY_FLAG" val=""/>
</p:tagLst>
</file>

<file path=ppt/tags/tag1895.xml><?xml version="1.0" encoding="utf-8"?>
<p:tagLst xmlns:p="http://schemas.openxmlformats.org/presentationml/2006/main">
  <p:tag name="KSO_WM_BEAUTIFY_FLAG" val=""/>
</p:tagLst>
</file>

<file path=ppt/tags/tag1896.xml><?xml version="1.0" encoding="utf-8"?>
<p:tagLst xmlns:p="http://schemas.openxmlformats.org/presentationml/2006/main">
  <p:tag name="KSO_WM_BEAUTIFY_FLAG" val=""/>
</p:tagLst>
</file>

<file path=ppt/tags/tag1897.xml><?xml version="1.0" encoding="utf-8"?>
<p:tagLst xmlns:p="http://schemas.openxmlformats.org/presentationml/2006/main">
  <p:tag name="KSO_WM_BEAUTIFY_FLAG" val=""/>
</p:tagLst>
</file>

<file path=ppt/tags/tag1898.xml><?xml version="1.0" encoding="utf-8"?>
<p:tagLst xmlns:p="http://schemas.openxmlformats.org/presentationml/2006/main">
  <p:tag name="KSO_WM_BEAUTIFY_FLAG" val=""/>
</p:tagLst>
</file>

<file path=ppt/tags/tag189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00.xml><?xml version="1.0" encoding="utf-8"?>
<p:tagLst xmlns:p="http://schemas.openxmlformats.org/presentationml/2006/main">
  <p:tag name="KSO_WM_BEAUTIFY_FLAG" val=""/>
</p:tagLst>
</file>

<file path=ppt/tags/tag1901.xml><?xml version="1.0" encoding="utf-8"?>
<p:tagLst xmlns:p="http://schemas.openxmlformats.org/presentationml/2006/main">
  <p:tag name="KSO_WM_BEAUTIFY_FLAG" val=""/>
</p:tagLst>
</file>

<file path=ppt/tags/tag1902.xml><?xml version="1.0" encoding="utf-8"?>
<p:tagLst xmlns:p="http://schemas.openxmlformats.org/presentationml/2006/main">
  <p:tag name="KSO_WM_BEAUTIFY_FLAG" val=""/>
</p:tagLst>
</file>

<file path=ppt/tags/tag1903.xml><?xml version="1.0" encoding="utf-8"?>
<p:tagLst xmlns:p="http://schemas.openxmlformats.org/presentationml/2006/main">
  <p:tag name="KSO_WM_BEAUTIFY_FLAG" val=""/>
</p:tagLst>
</file>

<file path=ppt/tags/tag1904.xml><?xml version="1.0" encoding="utf-8"?>
<p:tagLst xmlns:p="http://schemas.openxmlformats.org/presentationml/2006/main">
  <p:tag name="KSO_WM_BEAUTIFY_FLAG" val=""/>
</p:tagLst>
</file>

<file path=ppt/tags/tag1905.xml><?xml version="1.0" encoding="utf-8"?>
<p:tagLst xmlns:p="http://schemas.openxmlformats.org/presentationml/2006/main">
  <p:tag name="KSO_WM_BEAUTIFY_FLAG" val=""/>
</p:tagLst>
</file>

<file path=ppt/tags/tag1906.xml><?xml version="1.0" encoding="utf-8"?>
<p:tagLst xmlns:p="http://schemas.openxmlformats.org/presentationml/2006/main">
  <p:tag name="KSO_WM_BEAUTIFY_FLAG" val=""/>
</p:tagLst>
</file>

<file path=ppt/tags/tag1907.xml><?xml version="1.0" encoding="utf-8"?>
<p:tagLst xmlns:p="http://schemas.openxmlformats.org/presentationml/2006/main">
  <p:tag name="KSO_WM_BEAUTIFY_FLAG" val=""/>
</p:tagLst>
</file>

<file path=ppt/tags/tag1908.xml><?xml version="1.0" encoding="utf-8"?>
<p:tagLst xmlns:p="http://schemas.openxmlformats.org/presentationml/2006/main">
  <p:tag name="KSO_WM_BEAUTIFY_FLAG" val=""/>
</p:tagLst>
</file>

<file path=ppt/tags/tag1909.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10.xml><?xml version="1.0" encoding="utf-8"?>
<p:tagLst xmlns:p="http://schemas.openxmlformats.org/presentationml/2006/main">
  <p:tag name="KSO_WM_BEAUTIFY_FLAG" val=""/>
</p:tagLst>
</file>

<file path=ppt/tags/tag1911.xml><?xml version="1.0" encoding="utf-8"?>
<p:tagLst xmlns:p="http://schemas.openxmlformats.org/presentationml/2006/main">
  <p:tag name="KSO_WM_BEAUTIFY_FLAG" val=""/>
</p:tagLst>
</file>

<file path=ppt/tags/tag1912.xml><?xml version="1.0" encoding="utf-8"?>
<p:tagLst xmlns:p="http://schemas.openxmlformats.org/presentationml/2006/main">
  <p:tag name="KSO_WM_BEAUTIFY_FLAG" val=""/>
</p:tagLst>
</file>

<file path=ppt/tags/tag1913.xml><?xml version="1.0" encoding="utf-8"?>
<p:tagLst xmlns:p="http://schemas.openxmlformats.org/presentationml/2006/main">
  <p:tag name="KSO_WM_BEAUTIFY_FLAG" val=""/>
</p:tagLst>
</file>

<file path=ppt/tags/tag1914.xml><?xml version="1.0" encoding="utf-8"?>
<p:tagLst xmlns:p="http://schemas.openxmlformats.org/presentationml/2006/main">
  <p:tag name="KSO_WM_BEAUTIFY_FLAG" val=""/>
</p:tagLst>
</file>

<file path=ppt/tags/tag1915.xml><?xml version="1.0" encoding="utf-8"?>
<p:tagLst xmlns:p="http://schemas.openxmlformats.org/presentationml/2006/main">
  <p:tag name="KSO_WM_BEAUTIFY_FLAG" val=""/>
</p:tagLst>
</file>

<file path=ppt/tags/tag1916.xml><?xml version="1.0" encoding="utf-8"?>
<p:tagLst xmlns:p="http://schemas.openxmlformats.org/presentationml/2006/main">
  <p:tag name="KSO_WM_BEAUTIFY_FLAG" val=""/>
</p:tagLst>
</file>

<file path=ppt/tags/tag1917.xml><?xml version="1.0" encoding="utf-8"?>
<p:tagLst xmlns:p="http://schemas.openxmlformats.org/presentationml/2006/main">
  <p:tag name="KSO_WM_BEAUTIFY_FLAG" val=""/>
</p:tagLst>
</file>

<file path=ppt/tags/tag1918.xml><?xml version="1.0" encoding="utf-8"?>
<p:tagLst xmlns:p="http://schemas.openxmlformats.org/presentationml/2006/main">
  <p:tag name="KSO_WM_BEAUTIFY_FLAG" val=""/>
</p:tagLst>
</file>

<file path=ppt/tags/tag1919.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20.xml><?xml version="1.0" encoding="utf-8"?>
<p:tagLst xmlns:p="http://schemas.openxmlformats.org/presentationml/2006/main">
  <p:tag name="KSO_WM_BEAUTIFY_FLAG" val=""/>
</p:tagLst>
</file>

<file path=ppt/tags/tag1921.xml><?xml version="1.0" encoding="utf-8"?>
<p:tagLst xmlns:p="http://schemas.openxmlformats.org/presentationml/2006/main">
  <p:tag name="KSO_WM_BEAUTIFY_FLAG" val=""/>
</p:tagLst>
</file>

<file path=ppt/tags/tag1922.xml><?xml version="1.0" encoding="utf-8"?>
<p:tagLst xmlns:p="http://schemas.openxmlformats.org/presentationml/2006/main">
  <p:tag name="KSO_WM_BEAUTIFY_FLAG" val=""/>
</p:tagLst>
</file>

<file path=ppt/tags/tag1923.xml><?xml version="1.0" encoding="utf-8"?>
<p:tagLst xmlns:p="http://schemas.openxmlformats.org/presentationml/2006/main">
  <p:tag name="KSO_WM_BEAUTIFY_FLAG" val=""/>
</p:tagLst>
</file>

<file path=ppt/tags/tag1924.xml><?xml version="1.0" encoding="utf-8"?>
<p:tagLst xmlns:p="http://schemas.openxmlformats.org/presentationml/2006/main">
  <p:tag name="KSO_WM_BEAUTIFY_FLAG" val=""/>
</p:tagLst>
</file>

<file path=ppt/tags/tag1925.xml><?xml version="1.0" encoding="utf-8"?>
<p:tagLst xmlns:p="http://schemas.openxmlformats.org/presentationml/2006/main">
  <p:tag name="KSO_WM_BEAUTIFY_FLAG" val=""/>
</p:tagLst>
</file>

<file path=ppt/tags/tag1926.xml><?xml version="1.0" encoding="utf-8"?>
<p:tagLst xmlns:p="http://schemas.openxmlformats.org/presentationml/2006/main">
  <p:tag name="KSO_WM_BEAUTIFY_FLAG" val=""/>
</p:tagLst>
</file>

<file path=ppt/tags/tag1927.xml><?xml version="1.0" encoding="utf-8"?>
<p:tagLst xmlns:p="http://schemas.openxmlformats.org/presentationml/2006/main">
  <p:tag name="KSO_WM_BEAUTIFY_FLAG" val=""/>
</p:tagLst>
</file>

<file path=ppt/tags/tag1928.xml><?xml version="1.0" encoding="utf-8"?>
<p:tagLst xmlns:p="http://schemas.openxmlformats.org/presentationml/2006/main">
  <p:tag name="KSO_WM_BEAUTIFY_FLAG" val=""/>
</p:tagLst>
</file>

<file path=ppt/tags/tag1929.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30.xml><?xml version="1.0" encoding="utf-8"?>
<p:tagLst xmlns:p="http://schemas.openxmlformats.org/presentationml/2006/main">
  <p:tag name="KSO_WM_BEAUTIFY_FLAG" val=""/>
</p:tagLst>
</file>

<file path=ppt/tags/tag1931.xml><?xml version="1.0" encoding="utf-8"?>
<p:tagLst xmlns:p="http://schemas.openxmlformats.org/presentationml/2006/main">
  <p:tag name="KSO_WM_BEAUTIFY_FLAG" val=""/>
</p:tagLst>
</file>

<file path=ppt/tags/tag1932.xml><?xml version="1.0" encoding="utf-8"?>
<p:tagLst xmlns:p="http://schemas.openxmlformats.org/presentationml/2006/main">
  <p:tag name="KSO_WM_BEAUTIFY_FLAG" val=""/>
</p:tagLst>
</file>

<file path=ppt/tags/tag1933.xml><?xml version="1.0" encoding="utf-8"?>
<p:tagLst xmlns:p="http://schemas.openxmlformats.org/presentationml/2006/main">
  <p:tag name="KSO_WM_BEAUTIFY_FLAG" val=""/>
</p:tagLst>
</file>

<file path=ppt/tags/tag1934.xml><?xml version="1.0" encoding="utf-8"?>
<p:tagLst xmlns:p="http://schemas.openxmlformats.org/presentationml/2006/main">
  <p:tag name="KSO_WM_BEAUTIFY_FLAG" val=""/>
</p:tagLst>
</file>

<file path=ppt/tags/tag1935.xml><?xml version="1.0" encoding="utf-8"?>
<p:tagLst xmlns:p="http://schemas.openxmlformats.org/presentationml/2006/main">
  <p:tag name="KSO_WM_BEAUTIFY_FLAG" val=""/>
</p:tagLst>
</file>

<file path=ppt/tags/tag1936.xml><?xml version="1.0" encoding="utf-8"?>
<p:tagLst xmlns:p="http://schemas.openxmlformats.org/presentationml/2006/main">
  <p:tag name="KSO_WM_BEAUTIFY_FLAG" val=""/>
</p:tagLst>
</file>

<file path=ppt/tags/tag1937.xml><?xml version="1.0" encoding="utf-8"?>
<p:tagLst xmlns:p="http://schemas.openxmlformats.org/presentationml/2006/main">
  <p:tag name="KSO_WM_BEAUTIFY_FLAG" val=""/>
</p:tagLst>
</file>

<file path=ppt/tags/tag1938.xml><?xml version="1.0" encoding="utf-8"?>
<p:tagLst xmlns:p="http://schemas.openxmlformats.org/presentationml/2006/main">
  <p:tag name="KSO_WM_BEAUTIFY_FLAG" val=""/>
</p:tagLst>
</file>

<file path=ppt/tags/tag1939.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40.xml><?xml version="1.0" encoding="utf-8"?>
<p:tagLst xmlns:p="http://schemas.openxmlformats.org/presentationml/2006/main">
  <p:tag name="KSO_WM_BEAUTIFY_FLAG" val=""/>
</p:tagLst>
</file>

<file path=ppt/tags/tag1941.xml><?xml version="1.0" encoding="utf-8"?>
<p:tagLst xmlns:p="http://schemas.openxmlformats.org/presentationml/2006/main">
  <p:tag name="KSO_WM_BEAUTIFY_FLAG" val=""/>
</p:tagLst>
</file>

<file path=ppt/tags/tag1942.xml><?xml version="1.0" encoding="utf-8"?>
<p:tagLst xmlns:p="http://schemas.openxmlformats.org/presentationml/2006/main">
  <p:tag name="KSO_WM_BEAUTIFY_FLAG" val=""/>
</p:tagLst>
</file>

<file path=ppt/tags/tag1943.xml><?xml version="1.0" encoding="utf-8"?>
<p:tagLst xmlns:p="http://schemas.openxmlformats.org/presentationml/2006/main">
  <p:tag name="KSO_WM_BEAUTIFY_FLAG" val=""/>
</p:tagLst>
</file>

<file path=ppt/tags/tag1944.xml><?xml version="1.0" encoding="utf-8"?>
<p:tagLst xmlns:p="http://schemas.openxmlformats.org/presentationml/2006/main">
  <p:tag name="KSO_WM_BEAUTIFY_FLAG" val=""/>
</p:tagLst>
</file>

<file path=ppt/tags/tag1945.xml><?xml version="1.0" encoding="utf-8"?>
<p:tagLst xmlns:p="http://schemas.openxmlformats.org/presentationml/2006/main">
  <p:tag name="KSO_WM_BEAUTIFY_FLAG" val=""/>
</p:tagLst>
</file>

<file path=ppt/tags/tag1946.xml><?xml version="1.0" encoding="utf-8"?>
<p:tagLst xmlns:p="http://schemas.openxmlformats.org/presentationml/2006/main">
  <p:tag name="KSO_WM_BEAUTIFY_FLAG" val=""/>
</p:tagLst>
</file>

<file path=ppt/tags/tag1947.xml><?xml version="1.0" encoding="utf-8"?>
<p:tagLst xmlns:p="http://schemas.openxmlformats.org/presentationml/2006/main">
  <p:tag name="KSO_WM_BEAUTIFY_FLAG" val=""/>
</p:tagLst>
</file>

<file path=ppt/tags/tag1948.xml><?xml version="1.0" encoding="utf-8"?>
<p:tagLst xmlns:p="http://schemas.openxmlformats.org/presentationml/2006/main">
  <p:tag name="KSO_WM_BEAUTIFY_FLAG" val=""/>
</p:tagLst>
</file>

<file path=ppt/tags/tag1949.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50.xml><?xml version="1.0" encoding="utf-8"?>
<p:tagLst xmlns:p="http://schemas.openxmlformats.org/presentationml/2006/main">
  <p:tag name="KSO_WM_BEAUTIFY_FLAG" val=""/>
</p:tagLst>
</file>

<file path=ppt/tags/tag1951.xml><?xml version="1.0" encoding="utf-8"?>
<p:tagLst xmlns:p="http://schemas.openxmlformats.org/presentationml/2006/main">
  <p:tag name="KSO_WM_BEAUTIFY_FLAG" val=""/>
</p:tagLst>
</file>

<file path=ppt/tags/tag1952.xml><?xml version="1.0" encoding="utf-8"?>
<p:tagLst xmlns:p="http://schemas.openxmlformats.org/presentationml/2006/main">
  <p:tag name="KSO_WM_BEAUTIFY_FLAG" val=""/>
</p:tagLst>
</file>

<file path=ppt/tags/tag1953.xml><?xml version="1.0" encoding="utf-8"?>
<p:tagLst xmlns:p="http://schemas.openxmlformats.org/presentationml/2006/main">
  <p:tag name="KSO_WM_BEAUTIFY_FLAG" val=""/>
</p:tagLst>
</file>

<file path=ppt/tags/tag1954.xml><?xml version="1.0" encoding="utf-8"?>
<p:tagLst xmlns:p="http://schemas.openxmlformats.org/presentationml/2006/main">
  <p:tag name="KSO_WM_BEAUTIFY_FLAG" val=""/>
</p:tagLst>
</file>

<file path=ppt/tags/tag1955.xml><?xml version="1.0" encoding="utf-8"?>
<p:tagLst xmlns:p="http://schemas.openxmlformats.org/presentationml/2006/main">
  <p:tag name="KSO_WM_BEAUTIFY_FLAG" val=""/>
</p:tagLst>
</file>

<file path=ppt/tags/tag1956.xml><?xml version="1.0" encoding="utf-8"?>
<p:tagLst xmlns:p="http://schemas.openxmlformats.org/presentationml/2006/main">
  <p:tag name="KSO_WM_BEAUTIFY_FLAG" val=""/>
</p:tagLst>
</file>

<file path=ppt/tags/tag1957.xml><?xml version="1.0" encoding="utf-8"?>
<p:tagLst xmlns:p="http://schemas.openxmlformats.org/presentationml/2006/main">
  <p:tag name="KSO_WM_BEAUTIFY_FLAG" val=""/>
</p:tagLst>
</file>

<file path=ppt/tags/tag1958.xml><?xml version="1.0" encoding="utf-8"?>
<p:tagLst xmlns:p="http://schemas.openxmlformats.org/presentationml/2006/main">
  <p:tag name="KSO_WM_BEAUTIFY_FLAG" val=""/>
</p:tagLst>
</file>

<file path=ppt/tags/tag1959.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60.xml><?xml version="1.0" encoding="utf-8"?>
<p:tagLst xmlns:p="http://schemas.openxmlformats.org/presentationml/2006/main">
  <p:tag name="KSO_WM_BEAUTIFY_FLAG" val=""/>
</p:tagLst>
</file>

<file path=ppt/tags/tag1961.xml><?xml version="1.0" encoding="utf-8"?>
<p:tagLst xmlns:p="http://schemas.openxmlformats.org/presentationml/2006/main">
  <p:tag name="KSO_WM_BEAUTIFY_FLAG" val=""/>
</p:tagLst>
</file>

<file path=ppt/tags/tag1962.xml><?xml version="1.0" encoding="utf-8"?>
<p:tagLst xmlns:p="http://schemas.openxmlformats.org/presentationml/2006/main">
  <p:tag name="KSO_WM_BEAUTIFY_FLAG" val=""/>
</p:tagLst>
</file>

<file path=ppt/tags/tag1963.xml><?xml version="1.0" encoding="utf-8"?>
<p:tagLst xmlns:p="http://schemas.openxmlformats.org/presentationml/2006/main">
  <p:tag name="KSO_WM_BEAUTIFY_FLAG" val=""/>
</p:tagLst>
</file>

<file path=ppt/tags/tag1964.xml><?xml version="1.0" encoding="utf-8"?>
<p:tagLst xmlns:p="http://schemas.openxmlformats.org/presentationml/2006/main">
  <p:tag name="KSO_WM_BEAUTIFY_FLAG" val=""/>
</p:tagLst>
</file>

<file path=ppt/tags/tag1965.xml><?xml version="1.0" encoding="utf-8"?>
<p:tagLst xmlns:p="http://schemas.openxmlformats.org/presentationml/2006/main">
  <p:tag name="KSO_WM_BEAUTIFY_FLAG" val=""/>
</p:tagLst>
</file>

<file path=ppt/tags/tag1966.xml><?xml version="1.0" encoding="utf-8"?>
<p:tagLst xmlns:p="http://schemas.openxmlformats.org/presentationml/2006/main">
  <p:tag name="KSO_WM_BEAUTIFY_FLAG" val=""/>
</p:tagLst>
</file>

<file path=ppt/tags/tag1967.xml><?xml version="1.0" encoding="utf-8"?>
<p:tagLst xmlns:p="http://schemas.openxmlformats.org/presentationml/2006/main">
  <p:tag name="KSO_WM_BEAUTIFY_FLAG" val=""/>
</p:tagLst>
</file>

<file path=ppt/tags/tag1968.xml><?xml version="1.0" encoding="utf-8"?>
<p:tagLst xmlns:p="http://schemas.openxmlformats.org/presentationml/2006/main">
  <p:tag name="KSO_WM_BEAUTIFY_FLAG" val=""/>
</p:tagLst>
</file>

<file path=ppt/tags/tag1969.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70.xml><?xml version="1.0" encoding="utf-8"?>
<p:tagLst xmlns:p="http://schemas.openxmlformats.org/presentationml/2006/main">
  <p:tag name="KSO_WM_BEAUTIFY_FLAG" val=""/>
</p:tagLst>
</file>

<file path=ppt/tags/tag1971.xml><?xml version="1.0" encoding="utf-8"?>
<p:tagLst xmlns:p="http://schemas.openxmlformats.org/presentationml/2006/main">
  <p:tag name="KSO_WM_BEAUTIFY_FLAG" val=""/>
</p:tagLst>
</file>

<file path=ppt/tags/tag1972.xml><?xml version="1.0" encoding="utf-8"?>
<p:tagLst xmlns:p="http://schemas.openxmlformats.org/presentationml/2006/main">
  <p:tag name="KSO_WM_BEAUTIFY_FLAG" val=""/>
</p:tagLst>
</file>

<file path=ppt/tags/tag1973.xml><?xml version="1.0" encoding="utf-8"?>
<p:tagLst xmlns:p="http://schemas.openxmlformats.org/presentationml/2006/main">
  <p:tag name="KSO_WM_BEAUTIFY_FLAG" val=""/>
</p:tagLst>
</file>

<file path=ppt/tags/tag1974.xml><?xml version="1.0" encoding="utf-8"?>
<p:tagLst xmlns:p="http://schemas.openxmlformats.org/presentationml/2006/main">
  <p:tag name="KSO_WM_BEAUTIFY_FLAG" val=""/>
</p:tagLst>
</file>

<file path=ppt/tags/tag1975.xml><?xml version="1.0" encoding="utf-8"?>
<p:tagLst xmlns:p="http://schemas.openxmlformats.org/presentationml/2006/main">
  <p:tag name="KSO_WM_BEAUTIFY_FLAG" val=""/>
</p:tagLst>
</file>

<file path=ppt/tags/tag1976.xml><?xml version="1.0" encoding="utf-8"?>
<p:tagLst xmlns:p="http://schemas.openxmlformats.org/presentationml/2006/main">
  <p:tag name="KSO_WM_BEAUTIFY_FLAG" val=""/>
</p:tagLst>
</file>

<file path=ppt/tags/tag1977.xml><?xml version="1.0" encoding="utf-8"?>
<p:tagLst xmlns:p="http://schemas.openxmlformats.org/presentationml/2006/main">
  <p:tag name="KSO_WM_BEAUTIFY_FLAG" val=""/>
</p:tagLst>
</file>

<file path=ppt/tags/tag1978.xml><?xml version="1.0" encoding="utf-8"?>
<p:tagLst xmlns:p="http://schemas.openxmlformats.org/presentationml/2006/main">
  <p:tag name="KSO_WM_BEAUTIFY_FLAG" val=""/>
</p:tagLst>
</file>

<file path=ppt/tags/tag1979.xml><?xml version="1.0" encoding="utf-8"?>
<p:tagLst xmlns:p="http://schemas.openxmlformats.org/presentationml/2006/main">
  <p:tag name="ISLIDE.VECTOR" val="2b586da8-b3bb-41e3-9609-2aa83134bc79"/>
</p:tagLst>
</file>

<file path=ppt/tags/tag198.xml><?xml version="1.0" encoding="utf-8"?>
<p:tagLst xmlns:p="http://schemas.openxmlformats.org/presentationml/2006/main">
  <p:tag name="KSO_WM_BEAUTIFY_FLAG" val=""/>
</p:tagLst>
</file>

<file path=ppt/tags/tag1980.xml><?xml version="1.0" encoding="utf-8"?>
<p:tagLst xmlns:p="http://schemas.openxmlformats.org/presentationml/2006/main">
  <p:tag name="KSO_WM_BEAUTIFY_FLAG" val=""/>
</p:tagLst>
</file>

<file path=ppt/tags/tag1981.xml><?xml version="1.0" encoding="utf-8"?>
<p:tagLst xmlns:p="http://schemas.openxmlformats.org/presentationml/2006/main">
  <p:tag name="KSO_WM_BEAUTIFY_FLAG" val=""/>
</p:tagLst>
</file>

<file path=ppt/tags/tag1982.xml><?xml version="1.0" encoding="utf-8"?>
<p:tagLst xmlns:p="http://schemas.openxmlformats.org/presentationml/2006/main">
  <p:tag name="KSO_WM_BEAUTIFY_FLAG" val=""/>
</p:tagLst>
</file>

<file path=ppt/tags/tag1983.xml><?xml version="1.0" encoding="utf-8"?>
<p:tagLst xmlns:p="http://schemas.openxmlformats.org/presentationml/2006/main">
  <p:tag name="KSO_WM_BEAUTIFY_FLAG" val=""/>
</p:tagLst>
</file>

<file path=ppt/tags/tag1984.xml><?xml version="1.0" encoding="utf-8"?>
<p:tagLst xmlns:p="http://schemas.openxmlformats.org/presentationml/2006/main">
  <p:tag name="KSO_WM_BEAUTIFY_FLAG" val=""/>
</p:tagLst>
</file>

<file path=ppt/tags/tag1985.xml><?xml version="1.0" encoding="utf-8"?>
<p:tagLst xmlns:p="http://schemas.openxmlformats.org/presentationml/2006/main">
  <p:tag name="KSO_WM_BEAUTIFY_FLAG" val=""/>
</p:tagLst>
</file>

<file path=ppt/tags/tag1986.xml><?xml version="1.0" encoding="utf-8"?>
<p:tagLst xmlns:p="http://schemas.openxmlformats.org/presentationml/2006/main">
  <p:tag name="KSO_WM_BEAUTIFY_FLAG" val=""/>
</p:tagLst>
</file>

<file path=ppt/tags/tag1987.xml><?xml version="1.0" encoding="utf-8"?>
<p:tagLst xmlns:p="http://schemas.openxmlformats.org/presentationml/2006/main">
  <p:tag name="KSO_WM_BEAUTIFY_FLAG" val=""/>
</p:tagLst>
</file>

<file path=ppt/tags/tag1988.xml><?xml version="1.0" encoding="utf-8"?>
<p:tagLst xmlns:p="http://schemas.openxmlformats.org/presentationml/2006/main">
  <p:tag name="KSO_WM_BEAUTIFY_FLAG" val=""/>
</p:tagLst>
</file>

<file path=ppt/tags/tag1989.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1990.xml><?xml version="1.0" encoding="utf-8"?>
<p:tagLst xmlns:p="http://schemas.openxmlformats.org/presentationml/2006/main">
  <p:tag name="KSO_WM_BEAUTIFY_FLAG" val=""/>
</p:tagLst>
</file>

<file path=ppt/tags/tag1991.xml><?xml version="1.0" encoding="utf-8"?>
<p:tagLst xmlns:p="http://schemas.openxmlformats.org/presentationml/2006/main">
  <p:tag name="KSO_WM_BEAUTIFY_FLAG" val=""/>
</p:tagLst>
</file>

<file path=ppt/tags/tag1992.xml><?xml version="1.0" encoding="utf-8"?>
<p:tagLst xmlns:p="http://schemas.openxmlformats.org/presentationml/2006/main">
  <p:tag name="KSO_WM_BEAUTIFY_FLAG" val=""/>
</p:tagLst>
</file>

<file path=ppt/tags/tag1993.xml><?xml version="1.0" encoding="utf-8"?>
<p:tagLst xmlns:p="http://schemas.openxmlformats.org/presentationml/2006/main">
  <p:tag name="KSO_WM_BEAUTIFY_FLAG" val=""/>
</p:tagLst>
</file>

<file path=ppt/tags/tag1994.xml><?xml version="1.0" encoding="utf-8"?>
<p:tagLst xmlns:p="http://schemas.openxmlformats.org/presentationml/2006/main">
  <p:tag name="KSO_WM_BEAUTIFY_FLAG" val=""/>
</p:tagLst>
</file>

<file path=ppt/tags/tag1995.xml><?xml version="1.0" encoding="utf-8"?>
<p:tagLst xmlns:p="http://schemas.openxmlformats.org/presentationml/2006/main">
  <p:tag name="KSO_WM_BEAUTIFY_FLAG" val=""/>
</p:tagLst>
</file>

<file path=ppt/tags/tag1996.xml><?xml version="1.0" encoding="utf-8"?>
<p:tagLst xmlns:p="http://schemas.openxmlformats.org/presentationml/2006/main">
  <p:tag name="KSO_WM_BEAUTIFY_FLAG" val=""/>
</p:tagLst>
</file>

<file path=ppt/tags/tag1997.xml><?xml version="1.0" encoding="utf-8"?>
<p:tagLst xmlns:p="http://schemas.openxmlformats.org/presentationml/2006/main">
  <p:tag name="KSO_WM_BEAUTIFY_FLAG" val=""/>
</p:tagLst>
</file>

<file path=ppt/tags/tag1998.xml><?xml version="1.0" encoding="utf-8"?>
<p:tagLst xmlns:p="http://schemas.openxmlformats.org/presentationml/2006/main">
  <p:tag name="KSO_WM_BEAUTIFY_FLAG" val=""/>
</p:tagLst>
</file>

<file path=ppt/tags/tag199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1007.0561449187604,&quot;left&quot;:-87.2,&quot;top&quot;:61.580944881889764,&quot;width&quot;:1484.35}"/>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00.xml><?xml version="1.0" encoding="utf-8"?>
<p:tagLst xmlns:p="http://schemas.openxmlformats.org/presentationml/2006/main">
  <p:tag name="KSO_WM_BEAUTIFY_FLAG" val=""/>
</p:tagLst>
</file>

<file path=ppt/tags/tag2001.xml><?xml version="1.0" encoding="utf-8"?>
<p:tagLst xmlns:p="http://schemas.openxmlformats.org/presentationml/2006/main">
  <p:tag name="KSO_WM_BEAUTIFY_FLAG" val=""/>
</p:tagLst>
</file>

<file path=ppt/tags/tag2002.xml><?xml version="1.0" encoding="utf-8"?>
<p:tagLst xmlns:p="http://schemas.openxmlformats.org/presentationml/2006/main">
  <p:tag name="KSO_WM_BEAUTIFY_FLAG" val=""/>
</p:tagLst>
</file>

<file path=ppt/tags/tag2003.xml><?xml version="1.0" encoding="utf-8"?>
<p:tagLst xmlns:p="http://schemas.openxmlformats.org/presentationml/2006/main">
  <p:tag name="KSO_WM_BEAUTIFY_FLAG" val=""/>
</p:tagLst>
</file>

<file path=ppt/tags/tag2004.xml><?xml version="1.0" encoding="utf-8"?>
<p:tagLst xmlns:p="http://schemas.openxmlformats.org/presentationml/2006/main">
  <p:tag name="KSO_WM_BEAUTIFY_FLAG" val=""/>
</p:tagLst>
</file>

<file path=ppt/tags/tag2005.xml><?xml version="1.0" encoding="utf-8"?>
<p:tagLst xmlns:p="http://schemas.openxmlformats.org/presentationml/2006/main">
  <p:tag name="KSO_WM_BEAUTIFY_FLAG" val=""/>
</p:tagLst>
</file>

<file path=ppt/tags/tag2006.xml><?xml version="1.0" encoding="utf-8"?>
<p:tagLst xmlns:p="http://schemas.openxmlformats.org/presentationml/2006/main">
  <p:tag name="KSO_WM_BEAUTIFY_FLAG" val=""/>
</p:tagLst>
</file>

<file path=ppt/tags/tag2007.xml><?xml version="1.0" encoding="utf-8"?>
<p:tagLst xmlns:p="http://schemas.openxmlformats.org/presentationml/2006/main">
  <p:tag name="KSO_WM_BEAUTIFY_FLAG" val=""/>
</p:tagLst>
</file>

<file path=ppt/tags/tag2008.xml><?xml version="1.0" encoding="utf-8"?>
<p:tagLst xmlns:p="http://schemas.openxmlformats.org/presentationml/2006/main">
  <p:tag name="KSO_WM_BEAUTIFY_FLAG" val=""/>
</p:tagLst>
</file>

<file path=ppt/tags/tag2009.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10.xml><?xml version="1.0" encoding="utf-8"?>
<p:tagLst xmlns:p="http://schemas.openxmlformats.org/presentationml/2006/main">
  <p:tag name="KSO_WM_BEAUTIFY_FLAG" val=""/>
</p:tagLst>
</file>

<file path=ppt/tags/tag2011.xml><?xml version="1.0" encoding="utf-8"?>
<p:tagLst xmlns:p="http://schemas.openxmlformats.org/presentationml/2006/main">
  <p:tag name="KSO_WM_BEAUTIFY_FLAG" val=""/>
</p:tagLst>
</file>

<file path=ppt/tags/tag2012.xml><?xml version="1.0" encoding="utf-8"?>
<p:tagLst xmlns:p="http://schemas.openxmlformats.org/presentationml/2006/main">
  <p:tag name="KSO_WM_BEAUTIFY_FLAG" val=""/>
</p:tagLst>
</file>

<file path=ppt/tags/tag2013.xml><?xml version="1.0" encoding="utf-8"?>
<p:tagLst xmlns:p="http://schemas.openxmlformats.org/presentationml/2006/main">
  <p:tag name="KSO_WM_BEAUTIFY_FLAG" val=""/>
</p:tagLst>
</file>

<file path=ppt/tags/tag2014.xml><?xml version="1.0" encoding="utf-8"?>
<p:tagLst xmlns:p="http://schemas.openxmlformats.org/presentationml/2006/main">
  <p:tag name="KSO_WM_BEAUTIFY_FLAG" val=""/>
</p:tagLst>
</file>

<file path=ppt/tags/tag2015.xml><?xml version="1.0" encoding="utf-8"?>
<p:tagLst xmlns:p="http://schemas.openxmlformats.org/presentationml/2006/main">
  <p:tag name="KSO_WM_BEAUTIFY_FLAG" val=""/>
</p:tagLst>
</file>

<file path=ppt/tags/tag2016.xml><?xml version="1.0" encoding="utf-8"?>
<p:tagLst xmlns:p="http://schemas.openxmlformats.org/presentationml/2006/main">
  <p:tag name="KSO_WM_BEAUTIFY_FLAG" val=""/>
</p:tagLst>
</file>

<file path=ppt/tags/tag2017.xml><?xml version="1.0" encoding="utf-8"?>
<p:tagLst xmlns:p="http://schemas.openxmlformats.org/presentationml/2006/main">
  <p:tag name="KSO_WM_BEAUTIFY_FLAG" val=""/>
</p:tagLst>
</file>

<file path=ppt/tags/tag2018.xml><?xml version="1.0" encoding="utf-8"?>
<p:tagLst xmlns:p="http://schemas.openxmlformats.org/presentationml/2006/main">
  <p:tag name="KSO_WM_BEAUTIFY_FLAG" val=""/>
</p:tagLst>
</file>

<file path=ppt/tags/tag2019.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20.xml><?xml version="1.0" encoding="utf-8"?>
<p:tagLst xmlns:p="http://schemas.openxmlformats.org/presentationml/2006/main">
  <p:tag name="KSO_WM_BEAUTIFY_FLAG" val=""/>
</p:tagLst>
</file>

<file path=ppt/tags/tag2021.xml><?xml version="1.0" encoding="utf-8"?>
<p:tagLst xmlns:p="http://schemas.openxmlformats.org/presentationml/2006/main">
  <p:tag name="KSO_WM_BEAUTIFY_FLAG" val=""/>
</p:tagLst>
</file>

<file path=ppt/tags/tag2022.xml><?xml version="1.0" encoding="utf-8"?>
<p:tagLst xmlns:p="http://schemas.openxmlformats.org/presentationml/2006/main">
  <p:tag name="KSO_WM_BEAUTIFY_FLAG" val=""/>
</p:tagLst>
</file>

<file path=ppt/tags/tag2023.xml><?xml version="1.0" encoding="utf-8"?>
<p:tagLst xmlns:p="http://schemas.openxmlformats.org/presentationml/2006/main">
  <p:tag name="KSO_WM_BEAUTIFY_FLAG" val=""/>
</p:tagLst>
</file>

<file path=ppt/tags/tag2024.xml><?xml version="1.0" encoding="utf-8"?>
<p:tagLst xmlns:p="http://schemas.openxmlformats.org/presentationml/2006/main">
  <p:tag name="KSO_WM_BEAUTIFY_FLAG" val=""/>
</p:tagLst>
</file>

<file path=ppt/tags/tag2025.xml><?xml version="1.0" encoding="utf-8"?>
<p:tagLst xmlns:p="http://schemas.openxmlformats.org/presentationml/2006/main">
  <p:tag name="KSO_WM_BEAUTIFY_FLAG" val=""/>
</p:tagLst>
</file>

<file path=ppt/tags/tag2026.xml><?xml version="1.0" encoding="utf-8"?>
<p:tagLst xmlns:p="http://schemas.openxmlformats.org/presentationml/2006/main">
  <p:tag name="KSO_WM_BEAUTIFY_FLAG" val=""/>
</p:tagLst>
</file>

<file path=ppt/tags/tag2027.xml><?xml version="1.0" encoding="utf-8"?>
<p:tagLst xmlns:p="http://schemas.openxmlformats.org/presentationml/2006/main">
  <p:tag name="KSO_WM_BEAUTIFY_FLAG" val=""/>
</p:tagLst>
</file>

<file path=ppt/tags/tag2028.xml><?xml version="1.0" encoding="utf-8"?>
<p:tagLst xmlns:p="http://schemas.openxmlformats.org/presentationml/2006/main">
  <p:tag name="KSO_WM_BEAUTIFY_FLAG" val=""/>
</p:tagLst>
</file>

<file path=ppt/tags/tag2029.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30.xml><?xml version="1.0" encoding="utf-8"?>
<p:tagLst xmlns:p="http://schemas.openxmlformats.org/presentationml/2006/main">
  <p:tag name="KSO_WM_BEAUTIFY_FLAG" val=""/>
</p:tagLst>
</file>

<file path=ppt/tags/tag2031.xml><?xml version="1.0" encoding="utf-8"?>
<p:tagLst xmlns:p="http://schemas.openxmlformats.org/presentationml/2006/main">
  <p:tag name="KSO_WM_BEAUTIFY_FLAG" val=""/>
</p:tagLst>
</file>

<file path=ppt/tags/tag2032.xml><?xml version="1.0" encoding="utf-8"?>
<p:tagLst xmlns:p="http://schemas.openxmlformats.org/presentationml/2006/main">
  <p:tag name="KSO_WM_BEAUTIFY_FLAG" val=""/>
</p:tagLst>
</file>

<file path=ppt/tags/tag2033.xml><?xml version="1.0" encoding="utf-8"?>
<p:tagLst xmlns:p="http://schemas.openxmlformats.org/presentationml/2006/main">
  <p:tag name="KSO_WM_BEAUTIFY_FLAG" val=""/>
</p:tagLst>
</file>

<file path=ppt/tags/tag2034.xml><?xml version="1.0" encoding="utf-8"?>
<p:tagLst xmlns:p="http://schemas.openxmlformats.org/presentationml/2006/main">
  <p:tag name="KSO_WM_BEAUTIFY_FLAG" val=""/>
</p:tagLst>
</file>

<file path=ppt/tags/tag2035.xml><?xml version="1.0" encoding="utf-8"?>
<p:tagLst xmlns:p="http://schemas.openxmlformats.org/presentationml/2006/main">
  <p:tag name="KSO_WM_BEAUTIFY_FLAG" val=""/>
</p:tagLst>
</file>

<file path=ppt/tags/tag2036.xml><?xml version="1.0" encoding="utf-8"?>
<p:tagLst xmlns:p="http://schemas.openxmlformats.org/presentationml/2006/main">
  <p:tag name="KSO_WM_BEAUTIFY_FLAG" val=""/>
</p:tagLst>
</file>

<file path=ppt/tags/tag2037.xml><?xml version="1.0" encoding="utf-8"?>
<p:tagLst xmlns:p="http://schemas.openxmlformats.org/presentationml/2006/main">
  <p:tag name="KSO_WM_BEAUTIFY_FLAG" val=""/>
</p:tagLst>
</file>

<file path=ppt/tags/tag2038.xml><?xml version="1.0" encoding="utf-8"?>
<p:tagLst xmlns:p="http://schemas.openxmlformats.org/presentationml/2006/main">
  <p:tag name="KSO_WM_BEAUTIFY_FLAG" val=""/>
</p:tagLst>
</file>

<file path=ppt/tags/tag2039.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40.xml><?xml version="1.0" encoding="utf-8"?>
<p:tagLst xmlns:p="http://schemas.openxmlformats.org/presentationml/2006/main">
  <p:tag name="KSO_WM_BEAUTIFY_FLAG" val=""/>
</p:tagLst>
</file>

<file path=ppt/tags/tag2041.xml><?xml version="1.0" encoding="utf-8"?>
<p:tagLst xmlns:p="http://schemas.openxmlformats.org/presentationml/2006/main">
  <p:tag name="KSO_WM_BEAUTIFY_FLAG" val=""/>
</p:tagLst>
</file>

<file path=ppt/tags/tag2042.xml><?xml version="1.0" encoding="utf-8"?>
<p:tagLst xmlns:p="http://schemas.openxmlformats.org/presentationml/2006/main">
  <p:tag name="KSO_WM_BEAUTIFY_FLAG" val=""/>
</p:tagLst>
</file>

<file path=ppt/tags/tag2043.xml><?xml version="1.0" encoding="utf-8"?>
<p:tagLst xmlns:p="http://schemas.openxmlformats.org/presentationml/2006/main">
  <p:tag name="KSO_WM_BEAUTIFY_FLAG" val=""/>
</p:tagLst>
</file>

<file path=ppt/tags/tag2044.xml><?xml version="1.0" encoding="utf-8"?>
<p:tagLst xmlns:p="http://schemas.openxmlformats.org/presentationml/2006/main">
  <p:tag name="KSO_WM_BEAUTIFY_FLAG" val=""/>
</p:tagLst>
</file>

<file path=ppt/tags/tag2045.xml><?xml version="1.0" encoding="utf-8"?>
<p:tagLst xmlns:p="http://schemas.openxmlformats.org/presentationml/2006/main">
  <p:tag name="KSO_WM_BEAUTIFY_FLAG" val=""/>
</p:tagLst>
</file>

<file path=ppt/tags/tag2046.xml><?xml version="1.0" encoding="utf-8"?>
<p:tagLst xmlns:p="http://schemas.openxmlformats.org/presentationml/2006/main">
  <p:tag name="KSO_WM_BEAUTIFY_FLAG" val=""/>
</p:tagLst>
</file>

<file path=ppt/tags/tag2047.xml><?xml version="1.0" encoding="utf-8"?>
<p:tagLst xmlns:p="http://schemas.openxmlformats.org/presentationml/2006/main">
  <p:tag name="KSO_WM_BEAUTIFY_FLAG" val=""/>
</p:tagLst>
</file>

<file path=ppt/tags/tag2048.xml><?xml version="1.0" encoding="utf-8"?>
<p:tagLst xmlns:p="http://schemas.openxmlformats.org/presentationml/2006/main">
  <p:tag name="KSO_WM_BEAUTIFY_FLAG" val=""/>
</p:tagLst>
</file>

<file path=ppt/tags/tag2049.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50.xml><?xml version="1.0" encoding="utf-8"?>
<p:tagLst xmlns:p="http://schemas.openxmlformats.org/presentationml/2006/main">
  <p:tag name="KSO_WM_BEAUTIFY_FLAG" val=""/>
</p:tagLst>
</file>

<file path=ppt/tags/tag2051.xml><?xml version="1.0" encoding="utf-8"?>
<p:tagLst xmlns:p="http://schemas.openxmlformats.org/presentationml/2006/main">
  <p:tag name="KSO_WM_BEAUTIFY_FLAG" val=""/>
</p:tagLst>
</file>

<file path=ppt/tags/tag2052.xml><?xml version="1.0" encoding="utf-8"?>
<p:tagLst xmlns:p="http://schemas.openxmlformats.org/presentationml/2006/main">
  <p:tag name="KSO_WM_BEAUTIFY_FLAG" val=""/>
</p:tagLst>
</file>

<file path=ppt/tags/tag2053.xml><?xml version="1.0" encoding="utf-8"?>
<p:tagLst xmlns:p="http://schemas.openxmlformats.org/presentationml/2006/main">
  <p:tag name="KSO_WM_BEAUTIFY_FLAG" val=""/>
</p:tagLst>
</file>

<file path=ppt/tags/tag2054.xml><?xml version="1.0" encoding="utf-8"?>
<p:tagLst xmlns:p="http://schemas.openxmlformats.org/presentationml/2006/main">
  <p:tag name="KSO_WM_BEAUTIFY_FLAG" val=""/>
</p:tagLst>
</file>

<file path=ppt/tags/tag2055.xml><?xml version="1.0" encoding="utf-8"?>
<p:tagLst xmlns:p="http://schemas.openxmlformats.org/presentationml/2006/main">
  <p:tag name="KSO_WM_BEAUTIFY_FLAG" val=""/>
</p:tagLst>
</file>

<file path=ppt/tags/tag2056.xml><?xml version="1.0" encoding="utf-8"?>
<p:tagLst xmlns:p="http://schemas.openxmlformats.org/presentationml/2006/main">
  <p:tag name="KSO_WM_BEAUTIFY_FLAG" val=""/>
</p:tagLst>
</file>

<file path=ppt/tags/tag2057.xml><?xml version="1.0" encoding="utf-8"?>
<p:tagLst xmlns:p="http://schemas.openxmlformats.org/presentationml/2006/main">
  <p:tag name="KSO_WM_BEAUTIFY_FLAG" val=""/>
</p:tagLst>
</file>

<file path=ppt/tags/tag2058.xml><?xml version="1.0" encoding="utf-8"?>
<p:tagLst xmlns:p="http://schemas.openxmlformats.org/presentationml/2006/main">
  <p:tag name="KSO_WM_BEAUTIFY_FLAG" val=""/>
</p:tagLst>
</file>

<file path=ppt/tags/tag2059.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60.xml><?xml version="1.0" encoding="utf-8"?>
<p:tagLst xmlns:p="http://schemas.openxmlformats.org/presentationml/2006/main">
  <p:tag name="KSO_WM_BEAUTIFY_FLAG" val=""/>
</p:tagLst>
</file>

<file path=ppt/tags/tag2061.xml><?xml version="1.0" encoding="utf-8"?>
<p:tagLst xmlns:p="http://schemas.openxmlformats.org/presentationml/2006/main">
  <p:tag name="KSO_WM_BEAUTIFY_FLAG" val=""/>
</p:tagLst>
</file>

<file path=ppt/tags/tag2062.xml><?xml version="1.0" encoding="utf-8"?>
<p:tagLst xmlns:p="http://schemas.openxmlformats.org/presentationml/2006/main">
  <p:tag name="KSO_WM_BEAUTIFY_FLAG" val=""/>
</p:tagLst>
</file>

<file path=ppt/tags/tag2063.xml><?xml version="1.0" encoding="utf-8"?>
<p:tagLst xmlns:p="http://schemas.openxmlformats.org/presentationml/2006/main">
  <p:tag name="KSO_WM_BEAUTIFY_FLAG" val=""/>
</p:tagLst>
</file>

<file path=ppt/tags/tag2064.xml><?xml version="1.0" encoding="utf-8"?>
<p:tagLst xmlns:p="http://schemas.openxmlformats.org/presentationml/2006/main">
  <p:tag name="KSO_WM_BEAUTIFY_FLAG" val=""/>
</p:tagLst>
</file>

<file path=ppt/tags/tag2065.xml><?xml version="1.0" encoding="utf-8"?>
<p:tagLst xmlns:p="http://schemas.openxmlformats.org/presentationml/2006/main">
  <p:tag name="KSO_WM_BEAUTIFY_FLAG" val=""/>
</p:tagLst>
</file>

<file path=ppt/tags/tag2066.xml><?xml version="1.0" encoding="utf-8"?>
<p:tagLst xmlns:p="http://schemas.openxmlformats.org/presentationml/2006/main">
  <p:tag name="KSO_WM_BEAUTIFY_FLAG" val=""/>
</p:tagLst>
</file>

<file path=ppt/tags/tag2067.xml><?xml version="1.0" encoding="utf-8"?>
<p:tagLst xmlns:p="http://schemas.openxmlformats.org/presentationml/2006/main">
  <p:tag name="KSO_WM_BEAUTIFY_FLAG" val=""/>
</p:tagLst>
</file>

<file path=ppt/tags/tag2068.xml><?xml version="1.0" encoding="utf-8"?>
<p:tagLst xmlns:p="http://schemas.openxmlformats.org/presentationml/2006/main">
  <p:tag name="KSO_WM_BEAUTIFY_FLAG" val=""/>
</p:tagLst>
</file>

<file path=ppt/tags/tag2069.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70.xml><?xml version="1.0" encoding="utf-8"?>
<p:tagLst xmlns:p="http://schemas.openxmlformats.org/presentationml/2006/main">
  <p:tag name="KSO_WM_BEAUTIFY_FLAG" val=""/>
</p:tagLst>
</file>

<file path=ppt/tags/tag2071.xml><?xml version="1.0" encoding="utf-8"?>
<p:tagLst xmlns:p="http://schemas.openxmlformats.org/presentationml/2006/main">
  <p:tag name="KSO_WM_BEAUTIFY_FLAG" val=""/>
</p:tagLst>
</file>

<file path=ppt/tags/tag2072.xml><?xml version="1.0" encoding="utf-8"?>
<p:tagLst xmlns:p="http://schemas.openxmlformats.org/presentationml/2006/main">
  <p:tag name="KSO_WM_BEAUTIFY_FLAG" val=""/>
</p:tagLst>
</file>

<file path=ppt/tags/tag2073.xml><?xml version="1.0" encoding="utf-8"?>
<p:tagLst xmlns:p="http://schemas.openxmlformats.org/presentationml/2006/main">
  <p:tag name="KSO_WM_BEAUTIFY_FLAG" val=""/>
</p:tagLst>
</file>

<file path=ppt/tags/tag2074.xml><?xml version="1.0" encoding="utf-8"?>
<p:tagLst xmlns:p="http://schemas.openxmlformats.org/presentationml/2006/main">
  <p:tag name="KSO_WM_BEAUTIFY_FLAG" val=""/>
</p:tagLst>
</file>

<file path=ppt/tags/tag2075.xml><?xml version="1.0" encoding="utf-8"?>
<p:tagLst xmlns:p="http://schemas.openxmlformats.org/presentationml/2006/main">
  <p:tag name="KSO_WM_BEAUTIFY_FLAG" val=""/>
</p:tagLst>
</file>

<file path=ppt/tags/tag2076.xml><?xml version="1.0" encoding="utf-8"?>
<p:tagLst xmlns:p="http://schemas.openxmlformats.org/presentationml/2006/main">
  <p:tag name="KSO_WM_BEAUTIFY_FLAG" val=""/>
</p:tagLst>
</file>

<file path=ppt/tags/tag2077.xml><?xml version="1.0" encoding="utf-8"?>
<p:tagLst xmlns:p="http://schemas.openxmlformats.org/presentationml/2006/main">
  <p:tag name="KSO_WM_BEAUTIFY_FLAG" val=""/>
</p:tagLst>
</file>

<file path=ppt/tags/tag2078.xml><?xml version="1.0" encoding="utf-8"?>
<p:tagLst xmlns:p="http://schemas.openxmlformats.org/presentationml/2006/main">
  <p:tag name="KSO_WM_BEAUTIFY_FLAG" val=""/>
</p:tagLst>
</file>

<file path=ppt/tags/tag2079.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80.xml><?xml version="1.0" encoding="utf-8"?>
<p:tagLst xmlns:p="http://schemas.openxmlformats.org/presentationml/2006/main">
  <p:tag name="ISLIDE.VECTOR" val="2b586da8-b3bb-41e3-9609-2aa83134bc79"/>
</p:tagLst>
</file>

<file path=ppt/tags/tag2081.xml><?xml version="1.0" encoding="utf-8"?>
<p:tagLst xmlns:p="http://schemas.openxmlformats.org/presentationml/2006/main">
  <p:tag name="KSO_WM_BEAUTIFY_FLAG" val=""/>
</p:tagLst>
</file>

<file path=ppt/tags/tag2082.xml><?xml version="1.0" encoding="utf-8"?>
<p:tagLst xmlns:p="http://schemas.openxmlformats.org/presentationml/2006/main">
  <p:tag name="KSO_WM_BEAUTIFY_FLAG" val=""/>
</p:tagLst>
</file>

<file path=ppt/tags/tag2083.xml><?xml version="1.0" encoding="utf-8"?>
<p:tagLst xmlns:p="http://schemas.openxmlformats.org/presentationml/2006/main">
  <p:tag name="KSO_WM_BEAUTIFY_FLAG" val=""/>
</p:tagLst>
</file>

<file path=ppt/tags/tag2084.xml><?xml version="1.0" encoding="utf-8"?>
<p:tagLst xmlns:p="http://schemas.openxmlformats.org/presentationml/2006/main">
  <p:tag name="KSO_WM_BEAUTIFY_FLAG" val=""/>
</p:tagLst>
</file>

<file path=ppt/tags/tag2085.xml><?xml version="1.0" encoding="utf-8"?>
<p:tagLst xmlns:p="http://schemas.openxmlformats.org/presentationml/2006/main">
  <p:tag name="KSO_WM_BEAUTIFY_FLAG" val=""/>
</p:tagLst>
</file>

<file path=ppt/tags/tag2086.xml><?xml version="1.0" encoding="utf-8"?>
<p:tagLst xmlns:p="http://schemas.openxmlformats.org/presentationml/2006/main">
  <p:tag name="KSO_WM_BEAUTIFY_FLAG" val=""/>
</p:tagLst>
</file>

<file path=ppt/tags/tag2087.xml><?xml version="1.0" encoding="utf-8"?>
<p:tagLst xmlns:p="http://schemas.openxmlformats.org/presentationml/2006/main">
  <p:tag name="KSO_WM_BEAUTIFY_FLAG" val=""/>
</p:tagLst>
</file>

<file path=ppt/tags/tag2088.xml><?xml version="1.0" encoding="utf-8"?>
<p:tagLst xmlns:p="http://schemas.openxmlformats.org/presentationml/2006/main">
  <p:tag name="KSO_WM_BEAUTIFY_FLAG" val=""/>
</p:tagLst>
</file>

<file path=ppt/tags/tag2089.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090.xml><?xml version="1.0" encoding="utf-8"?>
<p:tagLst xmlns:p="http://schemas.openxmlformats.org/presentationml/2006/main">
  <p:tag name="KSO_WM_BEAUTIFY_FLAG" val=""/>
</p:tagLst>
</file>

<file path=ppt/tags/tag2091.xml><?xml version="1.0" encoding="utf-8"?>
<p:tagLst xmlns:p="http://schemas.openxmlformats.org/presentationml/2006/main">
  <p:tag name="KSO_WM_BEAUTIFY_FLAG" val=""/>
</p:tagLst>
</file>

<file path=ppt/tags/tag2092.xml><?xml version="1.0" encoding="utf-8"?>
<p:tagLst xmlns:p="http://schemas.openxmlformats.org/presentationml/2006/main">
  <p:tag name="KSO_WM_BEAUTIFY_FLAG" val=""/>
</p:tagLst>
</file>

<file path=ppt/tags/tag2093.xml><?xml version="1.0" encoding="utf-8"?>
<p:tagLst xmlns:p="http://schemas.openxmlformats.org/presentationml/2006/main">
  <p:tag name="KSO_WM_BEAUTIFY_FLAG" val=""/>
</p:tagLst>
</file>

<file path=ppt/tags/tag2094.xml><?xml version="1.0" encoding="utf-8"?>
<p:tagLst xmlns:p="http://schemas.openxmlformats.org/presentationml/2006/main">
  <p:tag name="KSO_WM_BEAUTIFY_FLAG" val=""/>
</p:tagLst>
</file>

<file path=ppt/tags/tag2095.xml><?xml version="1.0" encoding="utf-8"?>
<p:tagLst xmlns:p="http://schemas.openxmlformats.org/presentationml/2006/main">
  <p:tag name="KSO_WM_BEAUTIFY_FLAG" val=""/>
</p:tagLst>
</file>

<file path=ppt/tags/tag2096.xml><?xml version="1.0" encoding="utf-8"?>
<p:tagLst xmlns:p="http://schemas.openxmlformats.org/presentationml/2006/main">
  <p:tag name="KSO_WM_BEAUTIFY_FLAG" val=""/>
</p:tagLst>
</file>

<file path=ppt/tags/tag2097.xml><?xml version="1.0" encoding="utf-8"?>
<p:tagLst xmlns:p="http://schemas.openxmlformats.org/presentationml/2006/main">
  <p:tag name="KSO_WM_BEAUTIFY_FLAG" val=""/>
</p:tagLst>
</file>

<file path=ppt/tags/tag2098.xml><?xml version="1.0" encoding="utf-8"?>
<p:tagLst xmlns:p="http://schemas.openxmlformats.org/presentationml/2006/main">
  <p:tag name="KSO_WM_BEAUTIFY_FLAG" val=""/>
</p:tagLst>
</file>

<file path=ppt/tags/tag209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00.xml><?xml version="1.0" encoding="utf-8"?>
<p:tagLst xmlns:p="http://schemas.openxmlformats.org/presentationml/2006/main">
  <p:tag name="KSO_WM_BEAUTIFY_FLAG" val=""/>
</p:tagLst>
</file>

<file path=ppt/tags/tag2101.xml><?xml version="1.0" encoding="utf-8"?>
<p:tagLst xmlns:p="http://schemas.openxmlformats.org/presentationml/2006/main">
  <p:tag name="KSO_WM_BEAUTIFY_FLAG" val=""/>
</p:tagLst>
</file>

<file path=ppt/tags/tag2102.xml><?xml version="1.0" encoding="utf-8"?>
<p:tagLst xmlns:p="http://schemas.openxmlformats.org/presentationml/2006/main">
  <p:tag name="KSO_WM_BEAUTIFY_FLAG" val=""/>
</p:tagLst>
</file>

<file path=ppt/tags/tag2103.xml><?xml version="1.0" encoding="utf-8"?>
<p:tagLst xmlns:p="http://schemas.openxmlformats.org/presentationml/2006/main">
  <p:tag name="KSO_WM_BEAUTIFY_FLAG" val=""/>
</p:tagLst>
</file>

<file path=ppt/tags/tag2104.xml><?xml version="1.0" encoding="utf-8"?>
<p:tagLst xmlns:p="http://schemas.openxmlformats.org/presentationml/2006/main">
  <p:tag name="KSO_WM_BEAUTIFY_FLAG" val=""/>
</p:tagLst>
</file>

<file path=ppt/tags/tag2105.xml><?xml version="1.0" encoding="utf-8"?>
<p:tagLst xmlns:p="http://schemas.openxmlformats.org/presentationml/2006/main">
  <p:tag name="KSO_WM_BEAUTIFY_FLAG" val=""/>
</p:tagLst>
</file>

<file path=ppt/tags/tag2106.xml><?xml version="1.0" encoding="utf-8"?>
<p:tagLst xmlns:p="http://schemas.openxmlformats.org/presentationml/2006/main">
  <p:tag name="KSO_WM_BEAUTIFY_FLAG" val=""/>
</p:tagLst>
</file>

<file path=ppt/tags/tag2107.xml><?xml version="1.0" encoding="utf-8"?>
<p:tagLst xmlns:p="http://schemas.openxmlformats.org/presentationml/2006/main">
  <p:tag name="KSO_WM_BEAUTIFY_FLAG" val=""/>
</p:tagLst>
</file>

<file path=ppt/tags/tag2108.xml><?xml version="1.0" encoding="utf-8"?>
<p:tagLst xmlns:p="http://schemas.openxmlformats.org/presentationml/2006/main">
  <p:tag name="KSO_WM_BEAUTIFY_FLAG" val=""/>
</p:tagLst>
</file>

<file path=ppt/tags/tag2109.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10.xml><?xml version="1.0" encoding="utf-8"?>
<p:tagLst xmlns:p="http://schemas.openxmlformats.org/presentationml/2006/main">
  <p:tag name="KSO_WM_BEAUTIFY_FLAG" val=""/>
</p:tagLst>
</file>

<file path=ppt/tags/tag2111.xml><?xml version="1.0" encoding="utf-8"?>
<p:tagLst xmlns:p="http://schemas.openxmlformats.org/presentationml/2006/main">
  <p:tag name="KSO_WM_BEAUTIFY_FLAG" val=""/>
</p:tagLst>
</file>

<file path=ppt/tags/tag2112.xml><?xml version="1.0" encoding="utf-8"?>
<p:tagLst xmlns:p="http://schemas.openxmlformats.org/presentationml/2006/main">
  <p:tag name="KSO_WM_BEAUTIFY_FLAG" val=""/>
</p:tagLst>
</file>

<file path=ppt/tags/tag2113.xml><?xml version="1.0" encoding="utf-8"?>
<p:tagLst xmlns:p="http://schemas.openxmlformats.org/presentationml/2006/main">
  <p:tag name="KSO_WM_BEAUTIFY_FLAG" val=""/>
</p:tagLst>
</file>

<file path=ppt/tags/tag2114.xml><?xml version="1.0" encoding="utf-8"?>
<p:tagLst xmlns:p="http://schemas.openxmlformats.org/presentationml/2006/main">
  <p:tag name="KSO_WM_BEAUTIFY_FLAG" val=""/>
</p:tagLst>
</file>

<file path=ppt/tags/tag2115.xml><?xml version="1.0" encoding="utf-8"?>
<p:tagLst xmlns:p="http://schemas.openxmlformats.org/presentationml/2006/main">
  <p:tag name="KSO_WM_BEAUTIFY_FLAG" val=""/>
</p:tagLst>
</file>

<file path=ppt/tags/tag2116.xml><?xml version="1.0" encoding="utf-8"?>
<p:tagLst xmlns:p="http://schemas.openxmlformats.org/presentationml/2006/main">
  <p:tag name="KSO_WM_BEAUTIFY_FLAG" val=""/>
</p:tagLst>
</file>

<file path=ppt/tags/tag2117.xml><?xml version="1.0" encoding="utf-8"?>
<p:tagLst xmlns:p="http://schemas.openxmlformats.org/presentationml/2006/main">
  <p:tag name="KSO_WM_BEAUTIFY_FLAG" val=""/>
</p:tagLst>
</file>

<file path=ppt/tags/tag2118.xml><?xml version="1.0" encoding="utf-8"?>
<p:tagLst xmlns:p="http://schemas.openxmlformats.org/presentationml/2006/main">
  <p:tag name="KSO_WM_BEAUTIFY_FLAG" val=""/>
</p:tagLst>
</file>

<file path=ppt/tags/tag2119.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20.xml><?xml version="1.0" encoding="utf-8"?>
<p:tagLst xmlns:p="http://schemas.openxmlformats.org/presentationml/2006/main">
  <p:tag name="KSO_WM_BEAUTIFY_FLAG" val=""/>
</p:tagLst>
</file>

<file path=ppt/tags/tag2121.xml><?xml version="1.0" encoding="utf-8"?>
<p:tagLst xmlns:p="http://schemas.openxmlformats.org/presentationml/2006/main">
  <p:tag name="KSO_WM_BEAUTIFY_FLAG" val=""/>
</p:tagLst>
</file>

<file path=ppt/tags/tag2122.xml><?xml version="1.0" encoding="utf-8"?>
<p:tagLst xmlns:p="http://schemas.openxmlformats.org/presentationml/2006/main">
  <p:tag name="KSO_WM_BEAUTIFY_FLAG" val=""/>
</p:tagLst>
</file>

<file path=ppt/tags/tag2123.xml><?xml version="1.0" encoding="utf-8"?>
<p:tagLst xmlns:p="http://schemas.openxmlformats.org/presentationml/2006/main">
  <p:tag name="KSO_WM_BEAUTIFY_FLAG" val=""/>
</p:tagLst>
</file>

<file path=ppt/tags/tag2124.xml><?xml version="1.0" encoding="utf-8"?>
<p:tagLst xmlns:p="http://schemas.openxmlformats.org/presentationml/2006/main">
  <p:tag name="KSO_WM_BEAUTIFY_FLAG" val=""/>
</p:tagLst>
</file>

<file path=ppt/tags/tag2125.xml><?xml version="1.0" encoding="utf-8"?>
<p:tagLst xmlns:p="http://schemas.openxmlformats.org/presentationml/2006/main">
  <p:tag name="KSO_WM_BEAUTIFY_FLAG" val=""/>
</p:tagLst>
</file>

<file path=ppt/tags/tag2126.xml><?xml version="1.0" encoding="utf-8"?>
<p:tagLst xmlns:p="http://schemas.openxmlformats.org/presentationml/2006/main">
  <p:tag name="KSO_WM_BEAUTIFY_FLAG" val=""/>
</p:tagLst>
</file>

<file path=ppt/tags/tag2127.xml><?xml version="1.0" encoding="utf-8"?>
<p:tagLst xmlns:p="http://schemas.openxmlformats.org/presentationml/2006/main">
  <p:tag name="KSO_WM_BEAUTIFY_FLAG" val=""/>
</p:tagLst>
</file>

<file path=ppt/tags/tag2128.xml><?xml version="1.0" encoding="utf-8"?>
<p:tagLst xmlns:p="http://schemas.openxmlformats.org/presentationml/2006/main">
  <p:tag name="KSO_WM_BEAUTIFY_FLAG" val=""/>
</p:tagLst>
</file>

<file path=ppt/tags/tag2129.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30.xml><?xml version="1.0" encoding="utf-8"?>
<p:tagLst xmlns:p="http://schemas.openxmlformats.org/presentationml/2006/main">
  <p:tag name="KSO_WM_BEAUTIFY_FLAG" val=""/>
</p:tagLst>
</file>

<file path=ppt/tags/tag2131.xml><?xml version="1.0" encoding="utf-8"?>
<p:tagLst xmlns:p="http://schemas.openxmlformats.org/presentationml/2006/main">
  <p:tag name="KSO_WM_BEAUTIFY_FLAG" val=""/>
</p:tagLst>
</file>

<file path=ppt/tags/tag2132.xml><?xml version="1.0" encoding="utf-8"?>
<p:tagLst xmlns:p="http://schemas.openxmlformats.org/presentationml/2006/main">
  <p:tag name="KSO_WM_BEAUTIFY_FLAG" val=""/>
</p:tagLst>
</file>

<file path=ppt/tags/tag2133.xml><?xml version="1.0" encoding="utf-8"?>
<p:tagLst xmlns:p="http://schemas.openxmlformats.org/presentationml/2006/main">
  <p:tag name="KSO_WM_BEAUTIFY_FLAG" val=""/>
</p:tagLst>
</file>

<file path=ppt/tags/tag2134.xml><?xml version="1.0" encoding="utf-8"?>
<p:tagLst xmlns:p="http://schemas.openxmlformats.org/presentationml/2006/main">
  <p:tag name="KSO_WM_BEAUTIFY_FLAG" val=""/>
</p:tagLst>
</file>

<file path=ppt/tags/tag2135.xml><?xml version="1.0" encoding="utf-8"?>
<p:tagLst xmlns:p="http://schemas.openxmlformats.org/presentationml/2006/main">
  <p:tag name="KSO_WM_BEAUTIFY_FLAG" val=""/>
</p:tagLst>
</file>

<file path=ppt/tags/tag2136.xml><?xml version="1.0" encoding="utf-8"?>
<p:tagLst xmlns:p="http://schemas.openxmlformats.org/presentationml/2006/main">
  <p:tag name="KSO_WM_BEAUTIFY_FLAG" val=""/>
</p:tagLst>
</file>

<file path=ppt/tags/tag2137.xml><?xml version="1.0" encoding="utf-8"?>
<p:tagLst xmlns:p="http://schemas.openxmlformats.org/presentationml/2006/main">
  <p:tag name="KSO_WM_BEAUTIFY_FLAG" val=""/>
</p:tagLst>
</file>

<file path=ppt/tags/tag2138.xml><?xml version="1.0" encoding="utf-8"?>
<p:tagLst xmlns:p="http://schemas.openxmlformats.org/presentationml/2006/main">
  <p:tag name="KSO_WM_BEAUTIFY_FLAG" val=""/>
</p:tagLst>
</file>

<file path=ppt/tags/tag2139.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40.xml><?xml version="1.0" encoding="utf-8"?>
<p:tagLst xmlns:p="http://schemas.openxmlformats.org/presentationml/2006/main">
  <p:tag name="KSO_WM_BEAUTIFY_FLAG" val=""/>
</p:tagLst>
</file>

<file path=ppt/tags/tag2141.xml><?xml version="1.0" encoding="utf-8"?>
<p:tagLst xmlns:p="http://schemas.openxmlformats.org/presentationml/2006/main">
  <p:tag name="KSO_WM_BEAUTIFY_FLAG" val=""/>
</p:tagLst>
</file>

<file path=ppt/tags/tag2142.xml><?xml version="1.0" encoding="utf-8"?>
<p:tagLst xmlns:p="http://schemas.openxmlformats.org/presentationml/2006/main">
  <p:tag name="KSO_WM_BEAUTIFY_FLAG" val=""/>
</p:tagLst>
</file>

<file path=ppt/tags/tag2143.xml><?xml version="1.0" encoding="utf-8"?>
<p:tagLst xmlns:p="http://schemas.openxmlformats.org/presentationml/2006/main">
  <p:tag name="KSO_WM_BEAUTIFY_FLAG" val=""/>
</p:tagLst>
</file>

<file path=ppt/tags/tag2144.xml><?xml version="1.0" encoding="utf-8"?>
<p:tagLst xmlns:p="http://schemas.openxmlformats.org/presentationml/2006/main">
  <p:tag name="KSO_WM_BEAUTIFY_FLAG" val=""/>
</p:tagLst>
</file>

<file path=ppt/tags/tag2145.xml><?xml version="1.0" encoding="utf-8"?>
<p:tagLst xmlns:p="http://schemas.openxmlformats.org/presentationml/2006/main">
  <p:tag name="KSO_WM_BEAUTIFY_FLAG" val=""/>
</p:tagLst>
</file>

<file path=ppt/tags/tag2146.xml><?xml version="1.0" encoding="utf-8"?>
<p:tagLst xmlns:p="http://schemas.openxmlformats.org/presentationml/2006/main">
  <p:tag name="KSO_WM_BEAUTIFY_FLAG" val=""/>
</p:tagLst>
</file>

<file path=ppt/tags/tag2147.xml><?xml version="1.0" encoding="utf-8"?>
<p:tagLst xmlns:p="http://schemas.openxmlformats.org/presentationml/2006/main">
  <p:tag name="KSO_WM_BEAUTIFY_FLAG" val=""/>
</p:tagLst>
</file>

<file path=ppt/tags/tag2148.xml><?xml version="1.0" encoding="utf-8"?>
<p:tagLst xmlns:p="http://schemas.openxmlformats.org/presentationml/2006/main">
  <p:tag name="KSO_WM_BEAUTIFY_FLAG" val=""/>
</p:tagLst>
</file>

<file path=ppt/tags/tag2149.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50.xml><?xml version="1.0" encoding="utf-8"?>
<p:tagLst xmlns:p="http://schemas.openxmlformats.org/presentationml/2006/main">
  <p:tag name="KSO_WM_BEAUTIFY_FLAG" val=""/>
</p:tagLst>
</file>

<file path=ppt/tags/tag2151.xml><?xml version="1.0" encoding="utf-8"?>
<p:tagLst xmlns:p="http://schemas.openxmlformats.org/presentationml/2006/main">
  <p:tag name="KSO_WM_BEAUTIFY_FLAG" val=""/>
</p:tagLst>
</file>

<file path=ppt/tags/tag2152.xml><?xml version="1.0" encoding="utf-8"?>
<p:tagLst xmlns:p="http://schemas.openxmlformats.org/presentationml/2006/main">
  <p:tag name="KSO_WM_BEAUTIFY_FLAG" val=""/>
</p:tagLst>
</file>

<file path=ppt/tags/tag2153.xml><?xml version="1.0" encoding="utf-8"?>
<p:tagLst xmlns:p="http://schemas.openxmlformats.org/presentationml/2006/main">
  <p:tag name="KSO_WM_BEAUTIFY_FLAG" val=""/>
</p:tagLst>
</file>

<file path=ppt/tags/tag2154.xml><?xml version="1.0" encoding="utf-8"?>
<p:tagLst xmlns:p="http://schemas.openxmlformats.org/presentationml/2006/main">
  <p:tag name="KSO_WM_BEAUTIFY_FLAG" val=""/>
</p:tagLst>
</file>

<file path=ppt/tags/tag2155.xml><?xml version="1.0" encoding="utf-8"?>
<p:tagLst xmlns:p="http://schemas.openxmlformats.org/presentationml/2006/main">
  <p:tag name="KSO_WM_BEAUTIFY_FLAG" val=""/>
</p:tagLst>
</file>

<file path=ppt/tags/tag2156.xml><?xml version="1.0" encoding="utf-8"?>
<p:tagLst xmlns:p="http://schemas.openxmlformats.org/presentationml/2006/main">
  <p:tag name="KSO_WM_BEAUTIFY_FLAG" val=""/>
</p:tagLst>
</file>

<file path=ppt/tags/tag2157.xml><?xml version="1.0" encoding="utf-8"?>
<p:tagLst xmlns:p="http://schemas.openxmlformats.org/presentationml/2006/main">
  <p:tag name="KSO_WM_BEAUTIFY_FLAG" val=""/>
</p:tagLst>
</file>

<file path=ppt/tags/tag2158.xml><?xml version="1.0" encoding="utf-8"?>
<p:tagLst xmlns:p="http://schemas.openxmlformats.org/presentationml/2006/main">
  <p:tag name="KSO_WM_BEAUTIFY_FLAG" val=""/>
</p:tagLst>
</file>

<file path=ppt/tags/tag2159.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60.xml><?xml version="1.0" encoding="utf-8"?>
<p:tagLst xmlns:p="http://schemas.openxmlformats.org/presentationml/2006/main">
  <p:tag name="KSO_WM_BEAUTIFY_FLAG" val=""/>
</p:tagLst>
</file>

<file path=ppt/tags/tag2161.xml><?xml version="1.0" encoding="utf-8"?>
<p:tagLst xmlns:p="http://schemas.openxmlformats.org/presentationml/2006/main">
  <p:tag name="KSO_WM_BEAUTIFY_FLAG" val=""/>
</p:tagLst>
</file>

<file path=ppt/tags/tag2162.xml><?xml version="1.0" encoding="utf-8"?>
<p:tagLst xmlns:p="http://schemas.openxmlformats.org/presentationml/2006/main">
  <p:tag name="KSO_WM_BEAUTIFY_FLAG" val=""/>
</p:tagLst>
</file>

<file path=ppt/tags/tag2163.xml><?xml version="1.0" encoding="utf-8"?>
<p:tagLst xmlns:p="http://schemas.openxmlformats.org/presentationml/2006/main">
  <p:tag name="KSO_WM_BEAUTIFY_FLAG" val=""/>
</p:tagLst>
</file>

<file path=ppt/tags/tag2164.xml><?xml version="1.0" encoding="utf-8"?>
<p:tagLst xmlns:p="http://schemas.openxmlformats.org/presentationml/2006/main">
  <p:tag name="KSO_WM_BEAUTIFY_FLAG" val=""/>
</p:tagLst>
</file>

<file path=ppt/tags/tag2165.xml><?xml version="1.0" encoding="utf-8"?>
<p:tagLst xmlns:p="http://schemas.openxmlformats.org/presentationml/2006/main">
  <p:tag name="KSO_WM_BEAUTIFY_FLAG" val=""/>
</p:tagLst>
</file>

<file path=ppt/tags/tag2166.xml><?xml version="1.0" encoding="utf-8"?>
<p:tagLst xmlns:p="http://schemas.openxmlformats.org/presentationml/2006/main">
  <p:tag name="KSO_WM_BEAUTIFY_FLAG" val=""/>
</p:tagLst>
</file>

<file path=ppt/tags/tag2167.xml><?xml version="1.0" encoding="utf-8"?>
<p:tagLst xmlns:p="http://schemas.openxmlformats.org/presentationml/2006/main">
  <p:tag name="KSO_WM_BEAUTIFY_FLAG" val=""/>
</p:tagLst>
</file>

<file path=ppt/tags/tag2168.xml><?xml version="1.0" encoding="utf-8"?>
<p:tagLst xmlns:p="http://schemas.openxmlformats.org/presentationml/2006/main">
  <p:tag name="KSO_WM_BEAUTIFY_FLAG" val=""/>
</p:tagLst>
</file>

<file path=ppt/tags/tag2169.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70.xml><?xml version="1.0" encoding="utf-8"?>
<p:tagLst xmlns:p="http://schemas.openxmlformats.org/presentationml/2006/main">
  <p:tag name="KSO_WM_BEAUTIFY_FLAG" val=""/>
</p:tagLst>
</file>

<file path=ppt/tags/tag2171.xml><?xml version="1.0" encoding="utf-8"?>
<p:tagLst xmlns:p="http://schemas.openxmlformats.org/presentationml/2006/main">
  <p:tag name="KSO_WM_BEAUTIFY_FLAG" val=""/>
</p:tagLst>
</file>

<file path=ppt/tags/tag2172.xml><?xml version="1.0" encoding="utf-8"?>
<p:tagLst xmlns:p="http://schemas.openxmlformats.org/presentationml/2006/main">
  <p:tag name="KSO_WM_BEAUTIFY_FLAG" val=""/>
</p:tagLst>
</file>

<file path=ppt/tags/tag2173.xml><?xml version="1.0" encoding="utf-8"?>
<p:tagLst xmlns:p="http://schemas.openxmlformats.org/presentationml/2006/main">
  <p:tag name="KSO_WM_BEAUTIFY_FLAG" val=""/>
</p:tagLst>
</file>

<file path=ppt/tags/tag2174.xml><?xml version="1.0" encoding="utf-8"?>
<p:tagLst xmlns:p="http://schemas.openxmlformats.org/presentationml/2006/main">
  <p:tag name="KSO_WM_BEAUTIFY_FLAG" val=""/>
</p:tagLst>
</file>

<file path=ppt/tags/tag2175.xml><?xml version="1.0" encoding="utf-8"?>
<p:tagLst xmlns:p="http://schemas.openxmlformats.org/presentationml/2006/main">
  <p:tag name="KSO_WM_BEAUTIFY_FLAG" val=""/>
</p:tagLst>
</file>

<file path=ppt/tags/tag2176.xml><?xml version="1.0" encoding="utf-8"?>
<p:tagLst xmlns:p="http://schemas.openxmlformats.org/presentationml/2006/main">
  <p:tag name="KSO_WM_BEAUTIFY_FLAG" val=""/>
</p:tagLst>
</file>

<file path=ppt/tags/tag2177.xml><?xml version="1.0" encoding="utf-8"?>
<p:tagLst xmlns:p="http://schemas.openxmlformats.org/presentationml/2006/main">
  <p:tag name="KSO_WM_BEAUTIFY_FLAG" val=""/>
</p:tagLst>
</file>

<file path=ppt/tags/tag2178.xml><?xml version="1.0" encoding="utf-8"?>
<p:tagLst xmlns:p="http://schemas.openxmlformats.org/presentationml/2006/main">
  <p:tag name="KSO_WM_BEAUTIFY_FLAG" val=""/>
</p:tagLst>
</file>

<file path=ppt/tags/tag2179.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8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8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8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8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8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8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8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8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8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8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9.xml><?xml version="1.0" encoding="utf-8"?>
<p:tagLst xmlns:p="http://schemas.openxmlformats.org/presentationml/2006/main">
  <p:tag name="KSO_WM_BEAUTIFY_FLAG" val=""/>
</p:tagLst>
</file>

<file path=ppt/tags/tag219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9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9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9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9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9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9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9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9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19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0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0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0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0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0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0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0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0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0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0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1.xml><?xml version="1.0" encoding="utf-8"?>
<p:tagLst xmlns:p="http://schemas.openxmlformats.org/presentationml/2006/main">
  <p:tag name="ISLIDE.VECTOR" val="2b586da8-b3bb-41e3-9609-2aa83134bc79"/>
</p:tagLst>
</file>

<file path=ppt/tags/tag221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1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1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1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1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1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1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1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1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1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2.xml><?xml version="1.0" encoding="utf-8"?>
<p:tagLst xmlns:p="http://schemas.openxmlformats.org/presentationml/2006/main">
  <p:tag name="KSO_WM_BEAUTIFY_FLAG" val=""/>
</p:tagLst>
</file>

<file path=ppt/tags/tag222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2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2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2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224.xml><?xml version="1.0" encoding="utf-8"?>
<p:tagLst xmlns:p="http://schemas.openxmlformats.org/presentationml/2006/main">
  <p:tag name="ISLIDE.VECTOR" val="2b586da8-b3bb-41e3-9609-2aa83134bc79"/>
</p:tagLst>
</file>

<file path=ppt/tags/tag2225.xml><?xml version="1.0" encoding="utf-8"?>
<p:tagLst xmlns:p="http://schemas.openxmlformats.org/presentationml/2006/main">
  <p:tag name="KSO_WM_BEAUTIFY_FLAG" val=""/>
</p:tagLst>
</file>

<file path=ppt/tags/tag2226.xml><?xml version="1.0" encoding="utf-8"?>
<p:tagLst xmlns:p="http://schemas.openxmlformats.org/presentationml/2006/main">
  <p:tag name="KSO_WM_BEAUTIFY_FLAG" val=""/>
</p:tagLst>
</file>

<file path=ppt/tags/tag2227.xml><?xml version="1.0" encoding="utf-8"?>
<p:tagLst xmlns:p="http://schemas.openxmlformats.org/presentationml/2006/main">
  <p:tag name="KSO_WM_BEAUTIFY_FLAG" val=""/>
</p:tagLst>
</file>

<file path=ppt/tags/tag2228.xml><?xml version="1.0" encoding="utf-8"?>
<p:tagLst xmlns:p="http://schemas.openxmlformats.org/presentationml/2006/main">
  <p:tag name="KSO_WM_BEAUTIFY_FLAG" val=""/>
</p:tagLst>
</file>

<file path=ppt/tags/tag2229.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30.xml><?xml version="1.0" encoding="utf-8"?>
<p:tagLst xmlns:p="http://schemas.openxmlformats.org/presentationml/2006/main">
  <p:tag name="KSO_WM_BEAUTIFY_FLAG" val=""/>
</p:tagLst>
</file>

<file path=ppt/tags/tag2231.xml><?xml version="1.0" encoding="utf-8"?>
<p:tagLst xmlns:p="http://schemas.openxmlformats.org/presentationml/2006/main">
  <p:tag name="KSO_WM_BEAUTIFY_FLAG" val=""/>
</p:tagLst>
</file>

<file path=ppt/tags/tag2232.xml><?xml version="1.0" encoding="utf-8"?>
<p:tagLst xmlns:p="http://schemas.openxmlformats.org/presentationml/2006/main">
  <p:tag name="KSO_WM_BEAUTIFY_FLAG" val=""/>
</p:tagLst>
</file>

<file path=ppt/tags/tag2233.xml><?xml version="1.0" encoding="utf-8"?>
<p:tagLst xmlns:p="http://schemas.openxmlformats.org/presentationml/2006/main">
  <p:tag name="KSO_WM_BEAUTIFY_FLAG" val=""/>
</p:tagLst>
</file>

<file path=ppt/tags/tag2234.xml><?xml version="1.0" encoding="utf-8"?>
<p:tagLst xmlns:p="http://schemas.openxmlformats.org/presentationml/2006/main">
  <p:tag name="KSO_WM_BEAUTIFY_FLAG" val=""/>
</p:tagLst>
</file>

<file path=ppt/tags/tag2235.xml><?xml version="1.0" encoding="utf-8"?>
<p:tagLst xmlns:p="http://schemas.openxmlformats.org/presentationml/2006/main">
  <p:tag name="KSO_WM_BEAUTIFY_FLAG" val=""/>
</p:tagLst>
</file>

<file path=ppt/tags/tag2236.xml><?xml version="1.0" encoding="utf-8"?>
<p:tagLst xmlns:p="http://schemas.openxmlformats.org/presentationml/2006/main">
  <p:tag name="KSO_WM_BEAUTIFY_FLAG" val=""/>
</p:tagLst>
</file>

<file path=ppt/tags/tag2237.xml><?xml version="1.0" encoding="utf-8"?>
<p:tagLst xmlns:p="http://schemas.openxmlformats.org/presentationml/2006/main">
  <p:tag name="KSO_WM_BEAUTIFY_FLAG" val=""/>
</p:tagLst>
</file>

<file path=ppt/tags/tag2238.xml><?xml version="1.0" encoding="utf-8"?>
<p:tagLst xmlns:p="http://schemas.openxmlformats.org/presentationml/2006/main">
  <p:tag name="KSO_WM_BEAUTIFY_FLAG" val=""/>
</p:tagLst>
</file>

<file path=ppt/tags/tag2239.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40.xml><?xml version="1.0" encoding="utf-8"?>
<p:tagLst xmlns:p="http://schemas.openxmlformats.org/presentationml/2006/main">
  <p:tag name="KSO_WM_BEAUTIFY_FLAG" val=""/>
</p:tagLst>
</file>

<file path=ppt/tags/tag2241.xml><?xml version="1.0" encoding="utf-8"?>
<p:tagLst xmlns:p="http://schemas.openxmlformats.org/presentationml/2006/main">
  <p:tag name="KSO_WM_BEAUTIFY_FLAG" val=""/>
</p:tagLst>
</file>

<file path=ppt/tags/tag2242.xml><?xml version="1.0" encoding="utf-8"?>
<p:tagLst xmlns:p="http://schemas.openxmlformats.org/presentationml/2006/main">
  <p:tag name="KSO_WM_BEAUTIFY_FLAG" val=""/>
</p:tagLst>
</file>

<file path=ppt/tags/tag2243.xml><?xml version="1.0" encoding="utf-8"?>
<p:tagLst xmlns:p="http://schemas.openxmlformats.org/presentationml/2006/main">
  <p:tag name="KSO_WM_BEAUTIFY_FLAG" val=""/>
</p:tagLst>
</file>

<file path=ppt/tags/tag2244.xml><?xml version="1.0" encoding="utf-8"?>
<p:tagLst xmlns:p="http://schemas.openxmlformats.org/presentationml/2006/main">
  <p:tag name="KSO_WM_BEAUTIFY_FLAG" val=""/>
</p:tagLst>
</file>

<file path=ppt/tags/tag2245.xml><?xml version="1.0" encoding="utf-8"?>
<p:tagLst xmlns:p="http://schemas.openxmlformats.org/presentationml/2006/main">
  <p:tag name="KSO_WM_BEAUTIFY_FLAG" val=""/>
</p:tagLst>
</file>

<file path=ppt/tags/tag2246.xml><?xml version="1.0" encoding="utf-8"?>
<p:tagLst xmlns:p="http://schemas.openxmlformats.org/presentationml/2006/main">
  <p:tag name="KSO_WM_BEAUTIFY_FLAG" val=""/>
</p:tagLst>
</file>

<file path=ppt/tags/tag2247.xml><?xml version="1.0" encoding="utf-8"?>
<p:tagLst xmlns:p="http://schemas.openxmlformats.org/presentationml/2006/main">
  <p:tag name="KSO_WM_BEAUTIFY_FLAG" val=""/>
</p:tagLst>
</file>

<file path=ppt/tags/tag2248.xml><?xml version="1.0" encoding="utf-8"?>
<p:tagLst xmlns:p="http://schemas.openxmlformats.org/presentationml/2006/main">
  <p:tag name="KSO_WM_BEAUTIFY_FLAG" val=""/>
</p:tagLst>
</file>

<file path=ppt/tags/tag2249.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50.xml><?xml version="1.0" encoding="utf-8"?>
<p:tagLst xmlns:p="http://schemas.openxmlformats.org/presentationml/2006/main">
  <p:tag name="KSO_WM_BEAUTIFY_FLAG" val=""/>
</p:tagLst>
</file>

<file path=ppt/tags/tag2251.xml><?xml version="1.0" encoding="utf-8"?>
<p:tagLst xmlns:p="http://schemas.openxmlformats.org/presentationml/2006/main">
  <p:tag name="KSO_WM_BEAUTIFY_FLAG" val=""/>
</p:tagLst>
</file>

<file path=ppt/tags/tag2252.xml><?xml version="1.0" encoding="utf-8"?>
<p:tagLst xmlns:p="http://schemas.openxmlformats.org/presentationml/2006/main">
  <p:tag name="KSO_WM_BEAUTIFY_FLAG" val=""/>
</p:tagLst>
</file>

<file path=ppt/tags/tag2253.xml><?xml version="1.0" encoding="utf-8"?>
<p:tagLst xmlns:p="http://schemas.openxmlformats.org/presentationml/2006/main">
  <p:tag name="KSO_WM_BEAUTIFY_FLAG" val=""/>
</p:tagLst>
</file>

<file path=ppt/tags/tag2254.xml><?xml version="1.0" encoding="utf-8"?>
<p:tagLst xmlns:p="http://schemas.openxmlformats.org/presentationml/2006/main">
  <p:tag name="KSO_WM_BEAUTIFY_FLAG" val=""/>
</p:tagLst>
</file>

<file path=ppt/tags/tag2255.xml><?xml version="1.0" encoding="utf-8"?>
<p:tagLst xmlns:p="http://schemas.openxmlformats.org/presentationml/2006/main">
  <p:tag name="KSO_WM_BEAUTIFY_FLAG" val=""/>
</p:tagLst>
</file>

<file path=ppt/tags/tag2256.xml><?xml version="1.0" encoding="utf-8"?>
<p:tagLst xmlns:p="http://schemas.openxmlformats.org/presentationml/2006/main">
  <p:tag name="KSO_WM_BEAUTIFY_FLAG" val=""/>
</p:tagLst>
</file>

<file path=ppt/tags/tag2257.xml><?xml version="1.0" encoding="utf-8"?>
<p:tagLst xmlns:p="http://schemas.openxmlformats.org/presentationml/2006/main">
  <p:tag name="KSO_WM_BEAUTIFY_FLAG" val=""/>
</p:tagLst>
</file>

<file path=ppt/tags/tag2258.xml><?xml version="1.0" encoding="utf-8"?>
<p:tagLst xmlns:p="http://schemas.openxmlformats.org/presentationml/2006/main">
  <p:tag name="KSO_WM_BEAUTIFY_FLAG" val=""/>
</p:tagLst>
</file>

<file path=ppt/tags/tag2259.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60.xml><?xml version="1.0" encoding="utf-8"?>
<p:tagLst xmlns:p="http://schemas.openxmlformats.org/presentationml/2006/main">
  <p:tag name="KSO_WM_BEAUTIFY_FLAG" val=""/>
</p:tagLst>
</file>

<file path=ppt/tags/tag2261.xml><?xml version="1.0" encoding="utf-8"?>
<p:tagLst xmlns:p="http://schemas.openxmlformats.org/presentationml/2006/main">
  <p:tag name="KSO_WM_BEAUTIFY_FLAG" val=""/>
</p:tagLst>
</file>

<file path=ppt/tags/tag2262.xml><?xml version="1.0" encoding="utf-8"?>
<p:tagLst xmlns:p="http://schemas.openxmlformats.org/presentationml/2006/main">
  <p:tag name="KSO_WM_BEAUTIFY_FLAG" val=""/>
</p:tagLst>
</file>

<file path=ppt/tags/tag2263.xml><?xml version="1.0" encoding="utf-8"?>
<p:tagLst xmlns:p="http://schemas.openxmlformats.org/presentationml/2006/main">
  <p:tag name="KSO_WM_BEAUTIFY_FLAG" val=""/>
</p:tagLst>
</file>

<file path=ppt/tags/tag2264.xml><?xml version="1.0" encoding="utf-8"?>
<p:tagLst xmlns:p="http://schemas.openxmlformats.org/presentationml/2006/main">
  <p:tag name="KSO_WM_BEAUTIFY_FLAG" val=""/>
</p:tagLst>
</file>

<file path=ppt/tags/tag2265.xml><?xml version="1.0" encoding="utf-8"?>
<p:tagLst xmlns:p="http://schemas.openxmlformats.org/presentationml/2006/main">
  <p:tag name="KSO_WM_BEAUTIFY_FLAG" val=""/>
</p:tagLst>
</file>

<file path=ppt/tags/tag2266.xml><?xml version="1.0" encoding="utf-8"?>
<p:tagLst xmlns:p="http://schemas.openxmlformats.org/presentationml/2006/main">
  <p:tag name="KSO_WM_BEAUTIFY_FLAG" val=""/>
</p:tagLst>
</file>

<file path=ppt/tags/tag2267.xml><?xml version="1.0" encoding="utf-8"?>
<p:tagLst xmlns:p="http://schemas.openxmlformats.org/presentationml/2006/main">
  <p:tag name="KSO_WM_BEAUTIFY_FLAG" val=""/>
</p:tagLst>
</file>

<file path=ppt/tags/tag2268.xml><?xml version="1.0" encoding="utf-8"?>
<p:tagLst xmlns:p="http://schemas.openxmlformats.org/presentationml/2006/main">
  <p:tag name="KSO_WM_BEAUTIFY_FLAG" val=""/>
</p:tagLst>
</file>

<file path=ppt/tags/tag2269.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70.xml><?xml version="1.0" encoding="utf-8"?>
<p:tagLst xmlns:p="http://schemas.openxmlformats.org/presentationml/2006/main">
  <p:tag name="KSO_WM_BEAUTIFY_FLAG" val=""/>
</p:tagLst>
</file>

<file path=ppt/tags/tag2271.xml><?xml version="1.0" encoding="utf-8"?>
<p:tagLst xmlns:p="http://schemas.openxmlformats.org/presentationml/2006/main">
  <p:tag name="KSO_WM_BEAUTIFY_FLAG" val=""/>
</p:tagLst>
</file>

<file path=ppt/tags/tag2272.xml><?xml version="1.0" encoding="utf-8"?>
<p:tagLst xmlns:p="http://schemas.openxmlformats.org/presentationml/2006/main">
  <p:tag name="KSO_WM_BEAUTIFY_FLAG" val=""/>
</p:tagLst>
</file>

<file path=ppt/tags/tag2273.xml><?xml version="1.0" encoding="utf-8"?>
<p:tagLst xmlns:p="http://schemas.openxmlformats.org/presentationml/2006/main">
  <p:tag name="KSO_WM_BEAUTIFY_FLAG" val=""/>
</p:tagLst>
</file>

<file path=ppt/tags/tag2274.xml><?xml version="1.0" encoding="utf-8"?>
<p:tagLst xmlns:p="http://schemas.openxmlformats.org/presentationml/2006/main">
  <p:tag name="KSO_WM_BEAUTIFY_FLAG" val=""/>
</p:tagLst>
</file>

<file path=ppt/tags/tag2275.xml><?xml version="1.0" encoding="utf-8"?>
<p:tagLst xmlns:p="http://schemas.openxmlformats.org/presentationml/2006/main">
  <p:tag name="KSO_WM_BEAUTIFY_FLAG" val=""/>
</p:tagLst>
</file>

<file path=ppt/tags/tag2276.xml><?xml version="1.0" encoding="utf-8"?>
<p:tagLst xmlns:p="http://schemas.openxmlformats.org/presentationml/2006/main">
  <p:tag name="KSO_WM_BEAUTIFY_FLAG" val=""/>
</p:tagLst>
</file>

<file path=ppt/tags/tag2277.xml><?xml version="1.0" encoding="utf-8"?>
<p:tagLst xmlns:p="http://schemas.openxmlformats.org/presentationml/2006/main">
  <p:tag name="KSO_WM_BEAUTIFY_FLAG" val=""/>
</p:tagLst>
</file>

<file path=ppt/tags/tag2278.xml><?xml version="1.0" encoding="utf-8"?>
<p:tagLst xmlns:p="http://schemas.openxmlformats.org/presentationml/2006/main">
  <p:tag name="KSO_WM_BEAUTIFY_FLAG" val=""/>
</p:tagLst>
</file>

<file path=ppt/tags/tag2279.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80.xml><?xml version="1.0" encoding="utf-8"?>
<p:tagLst xmlns:p="http://schemas.openxmlformats.org/presentationml/2006/main">
  <p:tag name="KSO_WM_BEAUTIFY_FLAG" val=""/>
</p:tagLst>
</file>

<file path=ppt/tags/tag2281.xml><?xml version="1.0" encoding="utf-8"?>
<p:tagLst xmlns:p="http://schemas.openxmlformats.org/presentationml/2006/main">
  <p:tag name="KSO_WM_BEAUTIFY_FLAG" val=""/>
</p:tagLst>
</file>

<file path=ppt/tags/tag2282.xml><?xml version="1.0" encoding="utf-8"?>
<p:tagLst xmlns:p="http://schemas.openxmlformats.org/presentationml/2006/main">
  <p:tag name="KSO_WM_BEAUTIFY_FLAG" val=""/>
</p:tagLst>
</file>

<file path=ppt/tags/tag2283.xml><?xml version="1.0" encoding="utf-8"?>
<p:tagLst xmlns:p="http://schemas.openxmlformats.org/presentationml/2006/main">
  <p:tag name="KSO_WM_BEAUTIFY_FLAG" val=""/>
</p:tagLst>
</file>

<file path=ppt/tags/tag2284.xml><?xml version="1.0" encoding="utf-8"?>
<p:tagLst xmlns:p="http://schemas.openxmlformats.org/presentationml/2006/main">
  <p:tag name="KSO_WM_BEAUTIFY_FLAG" val=""/>
</p:tagLst>
</file>

<file path=ppt/tags/tag2285.xml><?xml version="1.0" encoding="utf-8"?>
<p:tagLst xmlns:p="http://schemas.openxmlformats.org/presentationml/2006/main">
  <p:tag name="KSO_WM_BEAUTIFY_FLAG" val=""/>
</p:tagLst>
</file>

<file path=ppt/tags/tag2286.xml><?xml version="1.0" encoding="utf-8"?>
<p:tagLst xmlns:p="http://schemas.openxmlformats.org/presentationml/2006/main">
  <p:tag name="KSO_WM_BEAUTIFY_FLAG" val=""/>
</p:tagLst>
</file>

<file path=ppt/tags/tag2287.xml><?xml version="1.0" encoding="utf-8"?>
<p:tagLst xmlns:p="http://schemas.openxmlformats.org/presentationml/2006/main">
  <p:tag name="KSO_WM_BEAUTIFY_FLAG" val=""/>
</p:tagLst>
</file>

<file path=ppt/tags/tag2288.xml><?xml version="1.0" encoding="utf-8"?>
<p:tagLst xmlns:p="http://schemas.openxmlformats.org/presentationml/2006/main">
  <p:tag name="KSO_WM_BEAUTIFY_FLAG" val=""/>
</p:tagLst>
</file>

<file path=ppt/tags/tag2289.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290.xml><?xml version="1.0" encoding="utf-8"?>
<p:tagLst xmlns:p="http://schemas.openxmlformats.org/presentationml/2006/main">
  <p:tag name="KSO_WM_BEAUTIFY_FLAG" val=""/>
</p:tagLst>
</file>

<file path=ppt/tags/tag2291.xml><?xml version="1.0" encoding="utf-8"?>
<p:tagLst xmlns:p="http://schemas.openxmlformats.org/presentationml/2006/main">
  <p:tag name="KSO_WM_BEAUTIFY_FLAG" val=""/>
</p:tagLst>
</file>

<file path=ppt/tags/tag2292.xml><?xml version="1.0" encoding="utf-8"?>
<p:tagLst xmlns:p="http://schemas.openxmlformats.org/presentationml/2006/main">
  <p:tag name="KSO_WM_BEAUTIFY_FLAG" val=""/>
</p:tagLst>
</file>

<file path=ppt/tags/tag2293.xml><?xml version="1.0" encoding="utf-8"?>
<p:tagLst xmlns:p="http://schemas.openxmlformats.org/presentationml/2006/main">
  <p:tag name="KSO_WM_BEAUTIFY_FLAG" val=""/>
</p:tagLst>
</file>

<file path=ppt/tags/tag2294.xml><?xml version="1.0" encoding="utf-8"?>
<p:tagLst xmlns:p="http://schemas.openxmlformats.org/presentationml/2006/main">
  <p:tag name="KSO_WM_BEAUTIFY_FLAG" val=""/>
</p:tagLst>
</file>

<file path=ppt/tags/tag2295.xml><?xml version="1.0" encoding="utf-8"?>
<p:tagLst xmlns:p="http://schemas.openxmlformats.org/presentationml/2006/main">
  <p:tag name="KSO_WM_BEAUTIFY_FLAG" val=""/>
</p:tagLst>
</file>

<file path=ppt/tags/tag2296.xml><?xml version="1.0" encoding="utf-8"?>
<p:tagLst xmlns:p="http://schemas.openxmlformats.org/presentationml/2006/main">
  <p:tag name="KSO_WM_BEAUTIFY_FLAG" val=""/>
</p:tagLst>
</file>

<file path=ppt/tags/tag2297.xml><?xml version="1.0" encoding="utf-8"?>
<p:tagLst xmlns:p="http://schemas.openxmlformats.org/presentationml/2006/main">
  <p:tag name="KSO_WM_BEAUTIFY_FLAG" val=""/>
</p:tagLst>
</file>

<file path=ppt/tags/tag2298.xml><?xml version="1.0" encoding="utf-8"?>
<p:tagLst xmlns:p="http://schemas.openxmlformats.org/presentationml/2006/main">
  <p:tag name="KSO_WM_BEAUTIFY_FLAG" val=""/>
</p:tagLst>
</file>

<file path=ppt/tags/tag229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00.xml><?xml version="1.0" encoding="utf-8"?>
<p:tagLst xmlns:p="http://schemas.openxmlformats.org/presentationml/2006/main">
  <p:tag name="KSO_WM_BEAUTIFY_FLAG" val=""/>
</p:tagLst>
</file>

<file path=ppt/tags/tag2301.xml><?xml version="1.0" encoding="utf-8"?>
<p:tagLst xmlns:p="http://schemas.openxmlformats.org/presentationml/2006/main">
  <p:tag name="KSO_WM_BEAUTIFY_FLAG" val=""/>
</p:tagLst>
</file>

<file path=ppt/tags/tag2302.xml><?xml version="1.0" encoding="utf-8"?>
<p:tagLst xmlns:p="http://schemas.openxmlformats.org/presentationml/2006/main">
  <p:tag name="KSO_WM_BEAUTIFY_FLAG" val=""/>
</p:tagLst>
</file>

<file path=ppt/tags/tag2303.xml><?xml version="1.0" encoding="utf-8"?>
<p:tagLst xmlns:p="http://schemas.openxmlformats.org/presentationml/2006/main">
  <p:tag name="KSO_WM_BEAUTIFY_FLAG" val=""/>
</p:tagLst>
</file>

<file path=ppt/tags/tag2304.xml><?xml version="1.0" encoding="utf-8"?>
<p:tagLst xmlns:p="http://schemas.openxmlformats.org/presentationml/2006/main">
  <p:tag name="KSO_WM_BEAUTIFY_FLAG" val=""/>
</p:tagLst>
</file>

<file path=ppt/tags/tag2305.xml><?xml version="1.0" encoding="utf-8"?>
<p:tagLst xmlns:p="http://schemas.openxmlformats.org/presentationml/2006/main">
  <p:tag name="KSO_WM_BEAUTIFY_FLAG" val=""/>
</p:tagLst>
</file>

<file path=ppt/tags/tag2306.xml><?xml version="1.0" encoding="utf-8"?>
<p:tagLst xmlns:p="http://schemas.openxmlformats.org/presentationml/2006/main">
  <p:tag name="KSO_WM_BEAUTIFY_FLAG" val=""/>
</p:tagLst>
</file>

<file path=ppt/tags/tag2307.xml><?xml version="1.0" encoding="utf-8"?>
<p:tagLst xmlns:p="http://schemas.openxmlformats.org/presentationml/2006/main">
  <p:tag name="KSO_WM_BEAUTIFY_FLAG" val=""/>
</p:tagLst>
</file>

<file path=ppt/tags/tag2308.xml><?xml version="1.0" encoding="utf-8"?>
<p:tagLst xmlns:p="http://schemas.openxmlformats.org/presentationml/2006/main">
  <p:tag name="KSO_WM_BEAUTIFY_FLAG" val=""/>
</p:tagLst>
</file>

<file path=ppt/tags/tag2309.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10.xml><?xml version="1.0" encoding="utf-8"?>
<p:tagLst xmlns:p="http://schemas.openxmlformats.org/presentationml/2006/main">
  <p:tag name="KSO_WM_BEAUTIFY_FLAG" val=""/>
</p:tagLst>
</file>

<file path=ppt/tags/tag2311.xml><?xml version="1.0" encoding="utf-8"?>
<p:tagLst xmlns:p="http://schemas.openxmlformats.org/presentationml/2006/main">
  <p:tag name="KSO_WM_BEAUTIFY_FLAG" val=""/>
</p:tagLst>
</file>

<file path=ppt/tags/tag2312.xml><?xml version="1.0" encoding="utf-8"?>
<p:tagLst xmlns:p="http://schemas.openxmlformats.org/presentationml/2006/main">
  <p:tag name="KSO_WM_BEAUTIFY_FLAG" val=""/>
</p:tagLst>
</file>

<file path=ppt/tags/tag2313.xml><?xml version="1.0" encoding="utf-8"?>
<p:tagLst xmlns:p="http://schemas.openxmlformats.org/presentationml/2006/main">
  <p:tag name="KSO_WM_BEAUTIFY_FLAG" val=""/>
</p:tagLst>
</file>

<file path=ppt/tags/tag2314.xml><?xml version="1.0" encoding="utf-8"?>
<p:tagLst xmlns:p="http://schemas.openxmlformats.org/presentationml/2006/main">
  <p:tag name="KSO_WM_BEAUTIFY_FLAG" val=""/>
</p:tagLst>
</file>

<file path=ppt/tags/tag2315.xml><?xml version="1.0" encoding="utf-8"?>
<p:tagLst xmlns:p="http://schemas.openxmlformats.org/presentationml/2006/main">
  <p:tag name="KSO_WM_BEAUTIFY_FLAG" val=""/>
</p:tagLst>
</file>

<file path=ppt/tags/tag2316.xml><?xml version="1.0" encoding="utf-8"?>
<p:tagLst xmlns:p="http://schemas.openxmlformats.org/presentationml/2006/main">
  <p:tag name="KSO_WM_BEAUTIFY_FLAG" val=""/>
</p:tagLst>
</file>

<file path=ppt/tags/tag2317.xml><?xml version="1.0" encoding="utf-8"?>
<p:tagLst xmlns:p="http://schemas.openxmlformats.org/presentationml/2006/main">
  <p:tag name="KSO_WM_BEAUTIFY_FLAG" val=""/>
</p:tagLst>
</file>

<file path=ppt/tags/tag2318.xml><?xml version="1.0" encoding="utf-8"?>
<p:tagLst xmlns:p="http://schemas.openxmlformats.org/presentationml/2006/main">
  <p:tag name="KSO_WM_BEAUTIFY_FLAG" val=""/>
</p:tagLst>
</file>

<file path=ppt/tags/tag2319.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20.xml><?xml version="1.0" encoding="utf-8"?>
<p:tagLst xmlns:p="http://schemas.openxmlformats.org/presentationml/2006/main">
  <p:tag name="KSO_WM_BEAUTIFY_FLAG" val=""/>
</p:tagLst>
</file>

<file path=ppt/tags/tag2321.xml><?xml version="1.0" encoding="utf-8"?>
<p:tagLst xmlns:p="http://schemas.openxmlformats.org/presentationml/2006/main">
  <p:tag name="KSO_WM_BEAUTIFY_FLAG" val=""/>
</p:tagLst>
</file>

<file path=ppt/tags/tag2322.xml><?xml version="1.0" encoding="utf-8"?>
<p:tagLst xmlns:p="http://schemas.openxmlformats.org/presentationml/2006/main">
  <p:tag name="KSO_WM_BEAUTIFY_FLAG" val=""/>
</p:tagLst>
</file>

<file path=ppt/tags/tag2323.xml><?xml version="1.0" encoding="utf-8"?>
<p:tagLst xmlns:p="http://schemas.openxmlformats.org/presentationml/2006/main">
  <p:tag name="KSO_WM_BEAUTIFY_FLAG" val=""/>
</p:tagLst>
</file>

<file path=ppt/tags/tag2324.xml><?xml version="1.0" encoding="utf-8"?>
<p:tagLst xmlns:p="http://schemas.openxmlformats.org/presentationml/2006/main">
  <p:tag name="KSO_WM_DIAGRAM_VIRTUALLY_FRAME" val="{&quot;height&quot;:397.8432283464567,&quot;left&quot;:69.85,&quot;top&quot;:90.6567716535433,&quot;width&quot;:836.6471653543307}"/>
  <p:tag name="KSO_WM_BEAUTIFY_FLAG" val=""/>
</p:tagLst>
</file>

<file path=ppt/tags/tag2325.xml><?xml version="1.0" encoding="utf-8"?>
<p:tagLst xmlns:p="http://schemas.openxmlformats.org/presentationml/2006/main">
  <p:tag name="KSO_WM_DIAGRAM_VIRTUALLY_FRAME" val="{&quot;height&quot;:397.8432283464567,&quot;left&quot;:69.85,&quot;top&quot;:90.6567716535433,&quot;width&quot;:836.6471653543307}"/>
  <p:tag name="KSO_WM_BEAUTIFY_FLAG" val=""/>
</p:tagLst>
</file>

<file path=ppt/tags/tag232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2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2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2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3.xml><?xml version="1.0" encoding="utf-8"?>
<p:tagLst xmlns:p="http://schemas.openxmlformats.org/presentationml/2006/main">
  <p:tag name="KSO_WM_BEAUTIFY_FLAG" val=""/>
</p:tagLst>
</file>

<file path=ppt/tags/tag233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3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3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3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3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3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3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3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3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3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4.xml><?xml version="1.0" encoding="utf-8"?>
<p:tagLst xmlns:p="http://schemas.openxmlformats.org/presentationml/2006/main">
  <p:tag name="KSO_WM_BEAUTIFY_FLAG" val=""/>
</p:tagLst>
</file>

<file path=ppt/tags/tag234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4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4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2343.xml><?xml version="1.0" encoding="utf-8"?>
<p:tagLst xmlns:p="http://schemas.openxmlformats.org/presentationml/2006/main">
  <p:tag name="KSO_WM_BEAUTIFY_FLAG" val=""/>
</p:tagLst>
</file>

<file path=ppt/tags/tag2344.xml><?xml version="1.0" encoding="utf-8"?>
<p:tagLst xmlns:p="http://schemas.openxmlformats.org/presentationml/2006/main">
  <p:tag name="KSO_WM_BEAUTIFY_FLAG" val=""/>
</p:tagLst>
</file>

<file path=ppt/tags/tag2345.xml><?xml version="1.0" encoding="utf-8"?>
<p:tagLst xmlns:p="http://schemas.openxmlformats.org/presentationml/2006/main">
  <p:tag name="ISLIDE.VECTOR" val="2b586da8-b3bb-41e3-9609-2aa83134bc79"/>
</p:tagLst>
</file>

<file path=ppt/tags/tag2346.xml><?xml version="1.0" encoding="utf-8"?>
<p:tagLst xmlns:p="http://schemas.openxmlformats.org/presentationml/2006/main">
  <p:tag name="KSO_WM_BEAUTIFY_FLAG" val=""/>
</p:tagLst>
</file>

<file path=ppt/tags/tag2347.xml><?xml version="1.0" encoding="utf-8"?>
<p:tagLst xmlns:p="http://schemas.openxmlformats.org/presentationml/2006/main">
  <p:tag name="KSO_WM_BEAUTIFY_FLAG" val=""/>
</p:tagLst>
</file>

<file path=ppt/tags/tag2348.xml><?xml version="1.0" encoding="utf-8"?>
<p:tagLst xmlns:p="http://schemas.openxmlformats.org/presentationml/2006/main">
  <p:tag name="KSO_WM_BEAUTIFY_FLAG" val=""/>
</p:tagLst>
</file>

<file path=ppt/tags/tag2349.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50.xml><?xml version="1.0" encoding="utf-8"?>
<p:tagLst xmlns:p="http://schemas.openxmlformats.org/presentationml/2006/main">
  <p:tag name="KSO_WM_BEAUTIFY_FLAG" val=""/>
</p:tagLst>
</file>

<file path=ppt/tags/tag2351.xml><?xml version="1.0" encoding="utf-8"?>
<p:tagLst xmlns:p="http://schemas.openxmlformats.org/presentationml/2006/main">
  <p:tag name="KSO_WM_BEAUTIFY_FLAG" val=""/>
</p:tagLst>
</file>

<file path=ppt/tags/tag2352.xml><?xml version="1.0" encoding="utf-8"?>
<p:tagLst xmlns:p="http://schemas.openxmlformats.org/presentationml/2006/main">
  <p:tag name="KSO_WM_BEAUTIFY_FLAG" val=""/>
</p:tagLst>
</file>

<file path=ppt/tags/tag2353.xml><?xml version="1.0" encoding="utf-8"?>
<p:tagLst xmlns:p="http://schemas.openxmlformats.org/presentationml/2006/main">
  <p:tag name="KSO_WM_BEAUTIFY_FLAG" val=""/>
</p:tagLst>
</file>

<file path=ppt/tags/tag2354.xml><?xml version="1.0" encoding="utf-8"?>
<p:tagLst xmlns:p="http://schemas.openxmlformats.org/presentationml/2006/main">
  <p:tag name="KSO_WM_BEAUTIFY_FLAG" val=""/>
</p:tagLst>
</file>

<file path=ppt/tags/tag2355.xml><?xml version="1.0" encoding="utf-8"?>
<p:tagLst xmlns:p="http://schemas.openxmlformats.org/presentationml/2006/main">
  <p:tag name="KSO_WM_BEAUTIFY_FLAG" val=""/>
</p:tagLst>
</file>

<file path=ppt/tags/tag2356.xml><?xml version="1.0" encoding="utf-8"?>
<p:tagLst xmlns:p="http://schemas.openxmlformats.org/presentationml/2006/main">
  <p:tag name="KSO_WM_BEAUTIFY_FLAG" val=""/>
</p:tagLst>
</file>

<file path=ppt/tags/tag2357.xml><?xml version="1.0" encoding="utf-8"?>
<p:tagLst xmlns:p="http://schemas.openxmlformats.org/presentationml/2006/main">
  <p:tag name="KSO_WM_BEAUTIFY_FLAG" val=""/>
</p:tagLst>
</file>

<file path=ppt/tags/tag2358.xml><?xml version="1.0" encoding="utf-8"?>
<p:tagLst xmlns:p="http://schemas.openxmlformats.org/presentationml/2006/main">
  <p:tag name="KSO_WM_BEAUTIFY_FLAG" val=""/>
</p:tagLst>
</file>

<file path=ppt/tags/tag2359.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60.xml><?xml version="1.0" encoding="utf-8"?>
<p:tagLst xmlns:p="http://schemas.openxmlformats.org/presentationml/2006/main">
  <p:tag name="KSO_WM_BEAUTIFY_FLAG" val=""/>
</p:tagLst>
</file>

<file path=ppt/tags/tag2361.xml><?xml version="1.0" encoding="utf-8"?>
<p:tagLst xmlns:p="http://schemas.openxmlformats.org/presentationml/2006/main">
  <p:tag name="KSO_WM_BEAUTIFY_FLAG" val=""/>
</p:tagLst>
</file>

<file path=ppt/tags/tag2362.xml><?xml version="1.0" encoding="utf-8"?>
<p:tagLst xmlns:p="http://schemas.openxmlformats.org/presentationml/2006/main">
  <p:tag name="KSO_WM_BEAUTIFY_FLAG" val=""/>
</p:tagLst>
</file>

<file path=ppt/tags/tag2363.xml><?xml version="1.0" encoding="utf-8"?>
<p:tagLst xmlns:p="http://schemas.openxmlformats.org/presentationml/2006/main">
  <p:tag name="KSO_WM_BEAUTIFY_FLAG" val=""/>
</p:tagLst>
</file>

<file path=ppt/tags/tag2364.xml><?xml version="1.0" encoding="utf-8"?>
<p:tagLst xmlns:p="http://schemas.openxmlformats.org/presentationml/2006/main">
  <p:tag name="KSO_WM_BEAUTIFY_FLAG" val=""/>
</p:tagLst>
</file>

<file path=ppt/tags/tag2365.xml><?xml version="1.0" encoding="utf-8"?>
<p:tagLst xmlns:p="http://schemas.openxmlformats.org/presentationml/2006/main">
  <p:tag name="KSO_WM_BEAUTIFY_FLAG" val=""/>
</p:tagLst>
</file>

<file path=ppt/tags/tag2366.xml><?xml version="1.0" encoding="utf-8"?>
<p:tagLst xmlns:p="http://schemas.openxmlformats.org/presentationml/2006/main">
  <p:tag name="KSO_WM_BEAUTIFY_FLAG" val=""/>
</p:tagLst>
</file>

<file path=ppt/tags/tag2367.xml><?xml version="1.0" encoding="utf-8"?>
<p:tagLst xmlns:p="http://schemas.openxmlformats.org/presentationml/2006/main">
  <p:tag name="KSO_WM_BEAUTIFY_FLAG" val=""/>
</p:tagLst>
</file>

<file path=ppt/tags/tag2368.xml><?xml version="1.0" encoding="utf-8"?>
<p:tagLst xmlns:p="http://schemas.openxmlformats.org/presentationml/2006/main">
  <p:tag name="KSO_WM_BEAUTIFY_FLAG" val=""/>
</p:tagLst>
</file>

<file path=ppt/tags/tag2369.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70.xml><?xml version="1.0" encoding="utf-8"?>
<p:tagLst xmlns:p="http://schemas.openxmlformats.org/presentationml/2006/main">
  <p:tag name="KSO_WM_BEAUTIFY_FLAG" val=""/>
</p:tagLst>
</file>

<file path=ppt/tags/tag2371.xml><?xml version="1.0" encoding="utf-8"?>
<p:tagLst xmlns:p="http://schemas.openxmlformats.org/presentationml/2006/main">
  <p:tag name="KSO_WM_BEAUTIFY_FLAG" val=""/>
</p:tagLst>
</file>

<file path=ppt/tags/tag2372.xml><?xml version="1.0" encoding="utf-8"?>
<p:tagLst xmlns:p="http://schemas.openxmlformats.org/presentationml/2006/main">
  <p:tag name="KSO_WM_BEAUTIFY_FLAG" val=""/>
</p:tagLst>
</file>

<file path=ppt/tags/tag2373.xml><?xml version="1.0" encoding="utf-8"?>
<p:tagLst xmlns:p="http://schemas.openxmlformats.org/presentationml/2006/main">
  <p:tag name="KSO_WM_BEAUTIFY_FLAG" val=""/>
</p:tagLst>
</file>

<file path=ppt/tags/tag2374.xml><?xml version="1.0" encoding="utf-8"?>
<p:tagLst xmlns:p="http://schemas.openxmlformats.org/presentationml/2006/main">
  <p:tag name="KSO_WM_BEAUTIFY_FLAG" val=""/>
</p:tagLst>
</file>

<file path=ppt/tags/tag2375.xml><?xml version="1.0" encoding="utf-8"?>
<p:tagLst xmlns:p="http://schemas.openxmlformats.org/presentationml/2006/main">
  <p:tag name="KSO_WM_BEAUTIFY_FLAG" val=""/>
</p:tagLst>
</file>

<file path=ppt/tags/tag2376.xml><?xml version="1.0" encoding="utf-8"?>
<p:tagLst xmlns:p="http://schemas.openxmlformats.org/presentationml/2006/main">
  <p:tag name="KSO_WM_BEAUTIFY_FLAG" val=""/>
</p:tagLst>
</file>

<file path=ppt/tags/tag2377.xml><?xml version="1.0" encoding="utf-8"?>
<p:tagLst xmlns:p="http://schemas.openxmlformats.org/presentationml/2006/main">
  <p:tag name="KSO_WM_BEAUTIFY_FLAG" val=""/>
</p:tagLst>
</file>

<file path=ppt/tags/tag2378.xml><?xml version="1.0" encoding="utf-8"?>
<p:tagLst xmlns:p="http://schemas.openxmlformats.org/presentationml/2006/main">
  <p:tag name="KSO_WM_BEAUTIFY_FLAG" val=""/>
</p:tagLst>
</file>

<file path=ppt/tags/tag2379.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80.xml><?xml version="1.0" encoding="utf-8"?>
<p:tagLst xmlns:p="http://schemas.openxmlformats.org/presentationml/2006/main">
  <p:tag name="KSO_WM_BEAUTIFY_FLAG" val=""/>
</p:tagLst>
</file>

<file path=ppt/tags/tag2381.xml><?xml version="1.0" encoding="utf-8"?>
<p:tagLst xmlns:p="http://schemas.openxmlformats.org/presentationml/2006/main">
  <p:tag name="KSO_WM_BEAUTIFY_FLAG" val=""/>
</p:tagLst>
</file>

<file path=ppt/tags/tag2382.xml><?xml version="1.0" encoding="utf-8"?>
<p:tagLst xmlns:p="http://schemas.openxmlformats.org/presentationml/2006/main">
  <p:tag name="KSO_WM_BEAUTIFY_FLAG" val=""/>
</p:tagLst>
</file>

<file path=ppt/tags/tag2383.xml><?xml version="1.0" encoding="utf-8"?>
<p:tagLst xmlns:p="http://schemas.openxmlformats.org/presentationml/2006/main">
  <p:tag name="KSO_WM_BEAUTIFY_FLAG" val=""/>
</p:tagLst>
</file>

<file path=ppt/tags/tag2384.xml><?xml version="1.0" encoding="utf-8"?>
<p:tagLst xmlns:p="http://schemas.openxmlformats.org/presentationml/2006/main">
  <p:tag name="KSO_WM_BEAUTIFY_FLAG" val=""/>
</p:tagLst>
</file>

<file path=ppt/tags/tag2385.xml><?xml version="1.0" encoding="utf-8"?>
<p:tagLst xmlns:p="http://schemas.openxmlformats.org/presentationml/2006/main">
  <p:tag name="KSO_WM_BEAUTIFY_FLAG" val=""/>
</p:tagLst>
</file>

<file path=ppt/tags/tag2386.xml><?xml version="1.0" encoding="utf-8"?>
<p:tagLst xmlns:p="http://schemas.openxmlformats.org/presentationml/2006/main">
  <p:tag name="KSO_WM_BEAUTIFY_FLAG" val=""/>
</p:tagLst>
</file>

<file path=ppt/tags/tag2387.xml><?xml version="1.0" encoding="utf-8"?>
<p:tagLst xmlns:p="http://schemas.openxmlformats.org/presentationml/2006/main">
  <p:tag name="KSO_WM_BEAUTIFY_FLAG" val=""/>
</p:tagLst>
</file>

<file path=ppt/tags/tag2388.xml><?xml version="1.0" encoding="utf-8"?>
<p:tagLst xmlns:p="http://schemas.openxmlformats.org/presentationml/2006/main">
  <p:tag name="KSO_WM_BEAUTIFY_FLAG" val=""/>
</p:tagLst>
</file>

<file path=ppt/tags/tag2389.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390.xml><?xml version="1.0" encoding="utf-8"?>
<p:tagLst xmlns:p="http://schemas.openxmlformats.org/presentationml/2006/main">
  <p:tag name="KSO_WM_BEAUTIFY_FLAG" val=""/>
</p:tagLst>
</file>

<file path=ppt/tags/tag2391.xml><?xml version="1.0" encoding="utf-8"?>
<p:tagLst xmlns:p="http://schemas.openxmlformats.org/presentationml/2006/main">
  <p:tag name="KSO_WM_BEAUTIFY_FLAG" val=""/>
</p:tagLst>
</file>

<file path=ppt/tags/tag2392.xml><?xml version="1.0" encoding="utf-8"?>
<p:tagLst xmlns:p="http://schemas.openxmlformats.org/presentationml/2006/main">
  <p:tag name="KSO_WM_BEAUTIFY_FLAG" val=""/>
</p:tagLst>
</file>

<file path=ppt/tags/tag2393.xml><?xml version="1.0" encoding="utf-8"?>
<p:tagLst xmlns:p="http://schemas.openxmlformats.org/presentationml/2006/main">
  <p:tag name="KSO_WM_BEAUTIFY_FLAG" val=""/>
</p:tagLst>
</file>

<file path=ppt/tags/tag2394.xml><?xml version="1.0" encoding="utf-8"?>
<p:tagLst xmlns:p="http://schemas.openxmlformats.org/presentationml/2006/main">
  <p:tag name="KSO_WM_BEAUTIFY_FLAG" val=""/>
</p:tagLst>
</file>

<file path=ppt/tags/tag2395.xml><?xml version="1.0" encoding="utf-8"?>
<p:tagLst xmlns:p="http://schemas.openxmlformats.org/presentationml/2006/main">
  <p:tag name="KSO_WM_BEAUTIFY_FLAG" val=""/>
</p:tagLst>
</file>

<file path=ppt/tags/tag2396.xml><?xml version="1.0" encoding="utf-8"?>
<p:tagLst xmlns:p="http://schemas.openxmlformats.org/presentationml/2006/main">
  <p:tag name="KSO_WM_BEAUTIFY_FLAG" val=""/>
</p:tagLst>
</file>

<file path=ppt/tags/tag2397.xml><?xml version="1.0" encoding="utf-8"?>
<p:tagLst xmlns:p="http://schemas.openxmlformats.org/presentationml/2006/main">
  <p:tag name="KSO_WM_BEAUTIFY_FLAG" val=""/>
</p:tagLst>
</file>

<file path=ppt/tags/tag2398.xml><?xml version="1.0" encoding="utf-8"?>
<p:tagLst xmlns:p="http://schemas.openxmlformats.org/presentationml/2006/main">
  <p:tag name="KSO_WM_BEAUTIFY_FLAG" val=""/>
</p:tagLst>
</file>

<file path=ppt/tags/tag239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00.xml><?xml version="1.0" encoding="utf-8"?>
<p:tagLst xmlns:p="http://schemas.openxmlformats.org/presentationml/2006/main">
  <p:tag name="KSO_WM_BEAUTIFY_FLAG" val=""/>
</p:tagLst>
</file>

<file path=ppt/tags/tag2401.xml><?xml version="1.0" encoding="utf-8"?>
<p:tagLst xmlns:p="http://schemas.openxmlformats.org/presentationml/2006/main">
  <p:tag name="KSO_WM_BEAUTIFY_FLAG" val=""/>
</p:tagLst>
</file>

<file path=ppt/tags/tag2402.xml><?xml version="1.0" encoding="utf-8"?>
<p:tagLst xmlns:p="http://schemas.openxmlformats.org/presentationml/2006/main">
  <p:tag name="KSO_WM_BEAUTIFY_FLAG" val=""/>
</p:tagLst>
</file>

<file path=ppt/tags/tag2403.xml><?xml version="1.0" encoding="utf-8"?>
<p:tagLst xmlns:p="http://schemas.openxmlformats.org/presentationml/2006/main">
  <p:tag name="KSO_WM_BEAUTIFY_FLAG" val=""/>
</p:tagLst>
</file>

<file path=ppt/tags/tag2404.xml><?xml version="1.0" encoding="utf-8"?>
<p:tagLst xmlns:p="http://schemas.openxmlformats.org/presentationml/2006/main">
  <p:tag name="KSO_WM_BEAUTIFY_FLAG" val=""/>
</p:tagLst>
</file>

<file path=ppt/tags/tag2405.xml><?xml version="1.0" encoding="utf-8"?>
<p:tagLst xmlns:p="http://schemas.openxmlformats.org/presentationml/2006/main">
  <p:tag name="KSO_WM_BEAUTIFY_FLAG" val=""/>
</p:tagLst>
</file>

<file path=ppt/tags/tag2406.xml><?xml version="1.0" encoding="utf-8"?>
<p:tagLst xmlns:p="http://schemas.openxmlformats.org/presentationml/2006/main">
  <p:tag name="KSO_WM_BEAUTIFY_FLAG" val=""/>
</p:tagLst>
</file>

<file path=ppt/tags/tag2407.xml><?xml version="1.0" encoding="utf-8"?>
<p:tagLst xmlns:p="http://schemas.openxmlformats.org/presentationml/2006/main">
  <p:tag name="KSO_WM_BEAUTIFY_FLAG" val=""/>
</p:tagLst>
</file>

<file path=ppt/tags/tag2408.xml><?xml version="1.0" encoding="utf-8"?>
<p:tagLst xmlns:p="http://schemas.openxmlformats.org/presentationml/2006/main">
  <p:tag name="KSO_WM_BEAUTIFY_FLAG" val=""/>
</p:tagLst>
</file>

<file path=ppt/tags/tag2409.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10.xml><?xml version="1.0" encoding="utf-8"?>
<p:tagLst xmlns:p="http://schemas.openxmlformats.org/presentationml/2006/main">
  <p:tag name="KSO_WM_BEAUTIFY_FLAG" val=""/>
</p:tagLst>
</file>

<file path=ppt/tags/tag2411.xml><?xml version="1.0" encoding="utf-8"?>
<p:tagLst xmlns:p="http://schemas.openxmlformats.org/presentationml/2006/main">
  <p:tag name="KSO_WM_BEAUTIFY_FLAG" val=""/>
</p:tagLst>
</file>

<file path=ppt/tags/tag2412.xml><?xml version="1.0" encoding="utf-8"?>
<p:tagLst xmlns:p="http://schemas.openxmlformats.org/presentationml/2006/main">
  <p:tag name="KSO_WM_BEAUTIFY_FLAG" val=""/>
</p:tagLst>
</file>

<file path=ppt/tags/tag2413.xml><?xml version="1.0" encoding="utf-8"?>
<p:tagLst xmlns:p="http://schemas.openxmlformats.org/presentationml/2006/main">
  <p:tag name="KSO_WM_BEAUTIFY_FLAG" val=""/>
</p:tagLst>
</file>

<file path=ppt/tags/tag2414.xml><?xml version="1.0" encoding="utf-8"?>
<p:tagLst xmlns:p="http://schemas.openxmlformats.org/presentationml/2006/main">
  <p:tag name="KSO_WM_BEAUTIFY_FLAG" val=""/>
</p:tagLst>
</file>

<file path=ppt/tags/tag2415.xml><?xml version="1.0" encoding="utf-8"?>
<p:tagLst xmlns:p="http://schemas.openxmlformats.org/presentationml/2006/main">
  <p:tag name="KSO_WM_BEAUTIFY_FLAG" val=""/>
</p:tagLst>
</file>

<file path=ppt/tags/tag2416.xml><?xml version="1.0" encoding="utf-8"?>
<p:tagLst xmlns:p="http://schemas.openxmlformats.org/presentationml/2006/main">
  <p:tag name="KSO_WM_BEAUTIFY_FLAG" val=""/>
</p:tagLst>
</file>

<file path=ppt/tags/tag2417.xml><?xml version="1.0" encoding="utf-8"?>
<p:tagLst xmlns:p="http://schemas.openxmlformats.org/presentationml/2006/main">
  <p:tag name="KSO_WM_BEAUTIFY_FLAG" val=""/>
</p:tagLst>
</file>

<file path=ppt/tags/tag2418.xml><?xml version="1.0" encoding="utf-8"?>
<p:tagLst xmlns:p="http://schemas.openxmlformats.org/presentationml/2006/main">
  <p:tag name="KSO_WM_BEAUTIFY_FLAG" val=""/>
</p:tagLst>
</file>

<file path=ppt/tags/tag2419.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20.xml><?xml version="1.0" encoding="utf-8"?>
<p:tagLst xmlns:p="http://schemas.openxmlformats.org/presentationml/2006/main">
  <p:tag name="KSO_WM_BEAUTIFY_FLAG" val=""/>
</p:tagLst>
</file>

<file path=ppt/tags/tag2421.xml><?xml version="1.0" encoding="utf-8"?>
<p:tagLst xmlns:p="http://schemas.openxmlformats.org/presentationml/2006/main">
  <p:tag name="KSO_WM_BEAUTIFY_FLAG" val=""/>
</p:tagLst>
</file>

<file path=ppt/tags/tag2422.xml><?xml version="1.0" encoding="utf-8"?>
<p:tagLst xmlns:p="http://schemas.openxmlformats.org/presentationml/2006/main">
  <p:tag name="KSO_WM_BEAUTIFY_FLAG" val=""/>
</p:tagLst>
</file>

<file path=ppt/tags/tag2423.xml><?xml version="1.0" encoding="utf-8"?>
<p:tagLst xmlns:p="http://schemas.openxmlformats.org/presentationml/2006/main">
  <p:tag name="KSO_WM_BEAUTIFY_FLAG" val=""/>
</p:tagLst>
</file>

<file path=ppt/tags/tag2424.xml><?xml version="1.0" encoding="utf-8"?>
<p:tagLst xmlns:p="http://schemas.openxmlformats.org/presentationml/2006/main">
  <p:tag name="KSO_WM_BEAUTIFY_FLAG" val=""/>
</p:tagLst>
</file>

<file path=ppt/tags/tag2425.xml><?xml version="1.0" encoding="utf-8"?>
<p:tagLst xmlns:p="http://schemas.openxmlformats.org/presentationml/2006/main">
  <p:tag name="KSO_WM_BEAUTIFY_FLAG" val=""/>
</p:tagLst>
</file>

<file path=ppt/tags/tag2426.xml><?xml version="1.0" encoding="utf-8"?>
<p:tagLst xmlns:p="http://schemas.openxmlformats.org/presentationml/2006/main">
  <p:tag name="KSO_WM_BEAUTIFY_FLAG" val=""/>
</p:tagLst>
</file>

<file path=ppt/tags/tag2427.xml><?xml version="1.0" encoding="utf-8"?>
<p:tagLst xmlns:p="http://schemas.openxmlformats.org/presentationml/2006/main">
  <p:tag name="KSO_WM_BEAUTIFY_FLAG" val=""/>
</p:tagLst>
</file>

<file path=ppt/tags/tag2428.xml><?xml version="1.0" encoding="utf-8"?>
<p:tagLst xmlns:p="http://schemas.openxmlformats.org/presentationml/2006/main">
  <p:tag name="KSO_WM_BEAUTIFY_FLAG" val=""/>
</p:tagLst>
</file>

<file path=ppt/tags/tag2429.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30.xml><?xml version="1.0" encoding="utf-8"?>
<p:tagLst xmlns:p="http://schemas.openxmlformats.org/presentationml/2006/main">
  <p:tag name="KSO_WM_BEAUTIFY_FLAG" val=""/>
</p:tagLst>
</file>

<file path=ppt/tags/tag2431.xml><?xml version="1.0" encoding="utf-8"?>
<p:tagLst xmlns:p="http://schemas.openxmlformats.org/presentationml/2006/main">
  <p:tag name="KSO_WM_BEAUTIFY_FLAG" val=""/>
</p:tagLst>
</file>

<file path=ppt/tags/tag2432.xml><?xml version="1.0" encoding="utf-8"?>
<p:tagLst xmlns:p="http://schemas.openxmlformats.org/presentationml/2006/main">
  <p:tag name="KSO_WM_BEAUTIFY_FLAG" val=""/>
</p:tagLst>
</file>

<file path=ppt/tags/tag2433.xml><?xml version="1.0" encoding="utf-8"?>
<p:tagLst xmlns:p="http://schemas.openxmlformats.org/presentationml/2006/main">
  <p:tag name="KSO_WM_BEAUTIFY_FLAG" val=""/>
</p:tagLst>
</file>

<file path=ppt/tags/tag2434.xml><?xml version="1.0" encoding="utf-8"?>
<p:tagLst xmlns:p="http://schemas.openxmlformats.org/presentationml/2006/main">
  <p:tag name="KSO_WM_BEAUTIFY_FLAG" val=""/>
</p:tagLst>
</file>

<file path=ppt/tags/tag2435.xml><?xml version="1.0" encoding="utf-8"?>
<p:tagLst xmlns:p="http://schemas.openxmlformats.org/presentationml/2006/main">
  <p:tag name="KSO_WM_BEAUTIFY_FLAG" val=""/>
</p:tagLst>
</file>

<file path=ppt/tags/tag2436.xml><?xml version="1.0" encoding="utf-8"?>
<p:tagLst xmlns:p="http://schemas.openxmlformats.org/presentationml/2006/main">
  <p:tag name="KSO_WM_BEAUTIFY_FLAG" val=""/>
</p:tagLst>
</file>

<file path=ppt/tags/tag2437.xml><?xml version="1.0" encoding="utf-8"?>
<p:tagLst xmlns:p="http://schemas.openxmlformats.org/presentationml/2006/main">
  <p:tag name="KSO_WM_BEAUTIFY_FLAG" val=""/>
</p:tagLst>
</file>

<file path=ppt/tags/tag2438.xml><?xml version="1.0" encoding="utf-8"?>
<p:tagLst xmlns:p="http://schemas.openxmlformats.org/presentationml/2006/main">
  <p:tag name="KSO_WM_BEAUTIFY_FLAG" val=""/>
</p:tagLst>
</file>

<file path=ppt/tags/tag2439.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40.xml><?xml version="1.0" encoding="utf-8"?>
<p:tagLst xmlns:p="http://schemas.openxmlformats.org/presentationml/2006/main">
  <p:tag name="KSO_WM_BEAUTIFY_FLAG" val=""/>
</p:tagLst>
</file>

<file path=ppt/tags/tag2441.xml><?xml version="1.0" encoding="utf-8"?>
<p:tagLst xmlns:p="http://schemas.openxmlformats.org/presentationml/2006/main">
  <p:tag name="KSO_WM_BEAUTIFY_FLAG" val=""/>
</p:tagLst>
</file>

<file path=ppt/tags/tag2442.xml><?xml version="1.0" encoding="utf-8"?>
<p:tagLst xmlns:p="http://schemas.openxmlformats.org/presentationml/2006/main">
  <p:tag name="KSO_WM_BEAUTIFY_FLAG" val=""/>
</p:tagLst>
</file>

<file path=ppt/tags/tag2443.xml><?xml version="1.0" encoding="utf-8"?>
<p:tagLst xmlns:p="http://schemas.openxmlformats.org/presentationml/2006/main">
  <p:tag name="KSO_WM_BEAUTIFY_FLAG" val=""/>
</p:tagLst>
</file>

<file path=ppt/tags/tag2444.xml><?xml version="1.0" encoding="utf-8"?>
<p:tagLst xmlns:p="http://schemas.openxmlformats.org/presentationml/2006/main">
  <p:tag name="KSO_WM_BEAUTIFY_FLAG" val=""/>
</p:tagLst>
</file>

<file path=ppt/tags/tag2445.xml><?xml version="1.0" encoding="utf-8"?>
<p:tagLst xmlns:p="http://schemas.openxmlformats.org/presentationml/2006/main">
  <p:tag name="ISLIDE.VECTOR" val="2b586da8-b3bb-41e3-9609-2aa83134bc79"/>
</p:tagLst>
</file>

<file path=ppt/tags/tag2446.xml><?xml version="1.0" encoding="utf-8"?>
<p:tagLst xmlns:p="http://schemas.openxmlformats.org/presentationml/2006/main">
  <p:tag name="KSO_WM_BEAUTIFY_FLAG" val=""/>
</p:tagLst>
</file>

<file path=ppt/tags/tag2447.xml><?xml version="1.0" encoding="utf-8"?>
<p:tagLst xmlns:p="http://schemas.openxmlformats.org/presentationml/2006/main">
  <p:tag name="KSO_WM_BEAUTIFY_FLAG" val=""/>
</p:tagLst>
</file>

<file path=ppt/tags/tag2448.xml><?xml version="1.0" encoding="utf-8"?>
<p:tagLst xmlns:p="http://schemas.openxmlformats.org/presentationml/2006/main">
  <p:tag name="KSO_WM_BEAUTIFY_FLAG" val=""/>
</p:tagLst>
</file>

<file path=ppt/tags/tag2449.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50.xml><?xml version="1.0" encoding="utf-8"?>
<p:tagLst xmlns:p="http://schemas.openxmlformats.org/presentationml/2006/main">
  <p:tag name="KSO_WM_BEAUTIFY_FLAG" val=""/>
</p:tagLst>
</file>

<file path=ppt/tags/tag2451.xml><?xml version="1.0" encoding="utf-8"?>
<p:tagLst xmlns:p="http://schemas.openxmlformats.org/presentationml/2006/main">
  <p:tag name="KSO_WM_BEAUTIFY_FLAG" val=""/>
</p:tagLst>
</file>

<file path=ppt/tags/tag2452.xml><?xml version="1.0" encoding="utf-8"?>
<p:tagLst xmlns:p="http://schemas.openxmlformats.org/presentationml/2006/main">
  <p:tag name="KSO_WM_BEAUTIFY_FLAG" val=""/>
</p:tagLst>
</file>

<file path=ppt/tags/tag2453.xml><?xml version="1.0" encoding="utf-8"?>
<p:tagLst xmlns:p="http://schemas.openxmlformats.org/presentationml/2006/main">
  <p:tag name="KSO_WM_BEAUTIFY_FLAG" val=""/>
</p:tagLst>
</file>

<file path=ppt/tags/tag2454.xml><?xml version="1.0" encoding="utf-8"?>
<p:tagLst xmlns:p="http://schemas.openxmlformats.org/presentationml/2006/main">
  <p:tag name="KSO_WM_BEAUTIFY_FLAG" val=""/>
</p:tagLst>
</file>

<file path=ppt/tags/tag2455.xml><?xml version="1.0" encoding="utf-8"?>
<p:tagLst xmlns:p="http://schemas.openxmlformats.org/presentationml/2006/main">
  <p:tag name="KSO_WM_BEAUTIFY_FLAG" val=""/>
</p:tagLst>
</file>

<file path=ppt/tags/tag2456.xml><?xml version="1.0" encoding="utf-8"?>
<p:tagLst xmlns:p="http://schemas.openxmlformats.org/presentationml/2006/main">
  <p:tag name="KSO_WM_BEAUTIFY_FLAG" val=""/>
</p:tagLst>
</file>

<file path=ppt/tags/tag2457.xml><?xml version="1.0" encoding="utf-8"?>
<p:tagLst xmlns:p="http://schemas.openxmlformats.org/presentationml/2006/main">
  <p:tag name="KSO_WM_BEAUTIFY_FLAG" val=""/>
</p:tagLst>
</file>

<file path=ppt/tags/tag2458.xml><?xml version="1.0" encoding="utf-8"?>
<p:tagLst xmlns:p="http://schemas.openxmlformats.org/presentationml/2006/main">
  <p:tag name="KSO_WM_BEAUTIFY_FLAG" val=""/>
</p:tagLst>
</file>

<file path=ppt/tags/tag2459.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60.xml><?xml version="1.0" encoding="utf-8"?>
<p:tagLst xmlns:p="http://schemas.openxmlformats.org/presentationml/2006/main">
  <p:tag name="KSO_WM_BEAUTIFY_FLAG" val=""/>
</p:tagLst>
</file>

<file path=ppt/tags/tag2461.xml><?xml version="1.0" encoding="utf-8"?>
<p:tagLst xmlns:p="http://schemas.openxmlformats.org/presentationml/2006/main">
  <p:tag name="KSO_WM_BEAUTIFY_FLAG" val=""/>
</p:tagLst>
</file>

<file path=ppt/tags/tag2462.xml><?xml version="1.0" encoding="utf-8"?>
<p:tagLst xmlns:p="http://schemas.openxmlformats.org/presentationml/2006/main">
  <p:tag name="KSO_WM_BEAUTIFY_FLAG" val=""/>
</p:tagLst>
</file>

<file path=ppt/tags/tag2463.xml><?xml version="1.0" encoding="utf-8"?>
<p:tagLst xmlns:p="http://schemas.openxmlformats.org/presentationml/2006/main">
  <p:tag name="KSO_WM_BEAUTIFY_FLAG" val=""/>
</p:tagLst>
</file>

<file path=ppt/tags/tag2464.xml><?xml version="1.0" encoding="utf-8"?>
<p:tagLst xmlns:p="http://schemas.openxmlformats.org/presentationml/2006/main">
  <p:tag name="KSO_WM_BEAUTIFY_FLAG" val=""/>
</p:tagLst>
</file>

<file path=ppt/tags/tag2465.xml><?xml version="1.0" encoding="utf-8"?>
<p:tagLst xmlns:p="http://schemas.openxmlformats.org/presentationml/2006/main">
  <p:tag name="KSO_WM_BEAUTIFY_FLAG" val=""/>
</p:tagLst>
</file>

<file path=ppt/tags/tag2466.xml><?xml version="1.0" encoding="utf-8"?>
<p:tagLst xmlns:p="http://schemas.openxmlformats.org/presentationml/2006/main">
  <p:tag name="KSO_WM_BEAUTIFY_FLAG" val=""/>
</p:tagLst>
</file>

<file path=ppt/tags/tag2467.xml><?xml version="1.0" encoding="utf-8"?>
<p:tagLst xmlns:p="http://schemas.openxmlformats.org/presentationml/2006/main">
  <p:tag name="KSO_WM_BEAUTIFY_FLAG" val=""/>
</p:tagLst>
</file>

<file path=ppt/tags/tag2468.xml><?xml version="1.0" encoding="utf-8"?>
<p:tagLst xmlns:p="http://schemas.openxmlformats.org/presentationml/2006/main">
  <p:tag name="KSO_WM_BEAUTIFY_FLAG" val=""/>
</p:tagLst>
</file>

<file path=ppt/tags/tag2469.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70.xml><?xml version="1.0" encoding="utf-8"?>
<p:tagLst xmlns:p="http://schemas.openxmlformats.org/presentationml/2006/main">
  <p:tag name="KSO_WM_BEAUTIFY_FLAG" val=""/>
</p:tagLst>
</file>

<file path=ppt/tags/tag2471.xml><?xml version="1.0" encoding="utf-8"?>
<p:tagLst xmlns:p="http://schemas.openxmlformats.org/presentationml/2006/main">
  <p:tag name="KSO_WM_BEAUTIFY_FLAG" val=""/>
</p:tagLst>
</file>

<file path=ppt/tags/tag2472.xml><?xml version="1.0" encoding="utf-8"?>
<p:tagLst xmlns:p="http://schemas.openxmlformats.org/presentationml/2006/main">
  <p:tag name="KSO_WM_BEAUTIFY_FLAG" val=""/>
</p:tagLst>
</file>

<file path=ppt/tags/tag2473.xml><?xml version="1.0" encoding="utf-8"?>
<p:tagLst xmlns:p="http://schemas.openxmlformats.org/presentationml/2006/main">
  <p:tag name="KSO_WM_BEAUTIFY_FLAG" val=""/>
</p:tagLst>
</file>

<file path=ppt/tags/tag2474.xml><?xml version="1.0" encoding="utf-8"?>
<p:tagLst xmlns:p="http://schemas.openxmlformats.org/presentationml/2006/main">
  <p:tag name="KSO_WM_BEAUTIFY_FLAG" val=""/>
</p:tagLst>
</file>

<file path=ppt/tags/tag2475.xml><?xml version="1.0" encoding="utf-8"?>
<p:tagLst xmlns:p="http://schemas.openxmlformats.org/presentationml/2006/main">
  <p:tag name="KSO_WM_BEAUTIFY_FLAG" val=""/>
</p:tagLst>
</file>

<file path=ppt/tags/tag2476.xml><?xml version="1.0" encoding="utf-8"?>
<p:tagLst xmlns:p="http://schemas.openxmlformats.org/presentationml/2006/main">
  <p:tag name="KSO_WM_BEAUTIFY_FLAG" val=""/>
</p:tagLst>
</file>

<file path=ppt/tags/tag2477.xml><?xml version="1.0" encoding="utf-8"?>
<p:tagLst xmlns:p="http://schemas.openxmlformats.org/presentationml/2006/main">
  <p:tag name="KSO_WM_BEAUTIFY_FLAG" val=""/>
</p:tagLst>
</file>

<file path=ppt/tags/tag2478.xml><?xml version="1.0" encoding="utf-8"?>
<p:tagLst xmlns:p="http://schemas.openxmlformats.org/presentationml/2006/main">
  <p:tag name="KSO_WM_BEAUTIFY_FLAG" val=""/>
</p:tagLst>
</file>

<file path=ppt/tags/tag2479.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80.xml><?xml version="1.0" encoding="utf-8"?>
<p:tagLst xmlns:p="http://schemas.openxmlformats.org/presentationml/2006/main">
  <p:tag name="KSO_WM_BEAUTIFY_FLAG" val=""/>
</p:tagLst>
</file>

<file path=ppt/tags/tag2481.xml><?xml version="1.0" encoding="utf-8"?>
<p:tagLst xmlns:p="http://schemas.openxmlformats.org/presentationml/2006/main">
  <p:tag name="KSO_WM_BEAUTIFY_FLAG" val=""/>
</p:tagLst>
</file>

<file path=ppt/tags/tag2482.xml><?xml version="1.0" encoding="utf-8"?>
<p:tagLst xmlns:p="http://schemas.openxmlformats.org/presentationml/2006/main">
  <p:tag name="KSO_WM_BEAUTIFY_FLAG" val=""/>
</p:tagLst>
</file>

<file path=ppt/tags/tag2483.xml><?xml version="1.0" encoding="utf-8"?>
<p:tagLst xmlns:p="http://schemas.openxmlformats.org/presentationml/2006/main">
  <p:tag name="KSO_WM_BEAUTIFY_FLAG" val=""/>
</p:tagLst>
</file>

<file path=ppt/tags/tag2484.xml><?xml version="1.0" encoding="utf-8"?>
<p:tagLst xmlns:p="http://schemas.openxmlformats.org/presentationml/2006/main">
  <p:tag name="KSO_WM_BEAUTIFY_FLAG" val=""/>
</p:tagLst>
</file>

<file path=ppt/tags/tag2485.xml><?xml version="1.0" encoding="utf-8"?>
<p:tagLst xmlns:p="http://schemas.openxmlformats.org/presentationml/2006/main">
  <p:tag name="KSO_WM_BEAUTIFY_FLAG" val=""/>
</p:tagLst>
</file>

<file path=ppt/tags/tag2486.xml><?xml version="1.0" encoding="utf-8"?>
<p:tagLst xmlns:p="http://schemas.openxmlformats.org/presentationml/2006/main">
  <p:tag name="KSO_WM_BEAUTIFY_FLAG" val=""/>
</p:tagLst>
</file>

<file path=ppt/tags/tag2487.xml><?xml version="1.0" encoding="utf-8"?>
<p:tagLst xmlns:p="http://schemas.openxmlformats.org/presentationml/2006/main">
  <p:tag name="KSO_WM_BEAUTIFY_FLAG" val=""/>
</p:tagLst>
</file>

<file path=ppt/tags/tag2488.xml><?xml version="1.0" encoding="utf-8"?>
<p:tagLst xmlns:p="http://schemas.openxmlformats.org/presentationml/2006/main">
  <p:tag name="KSO_WM_BEAUTIFY_FLAG" val=""/>
</p:tagLst>
</file>

<file path=ppt/tags/tag2489.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490.xml><?xml version="1.0" encoding="utf-8"?>
<p:tagLst xmlns:p="http://schemas.openxmlformats.org/presentationml/2006/main">
  <p:tag name="KSO_WM_BEAUTIFY_FLAG" val=""/>
</p:tagLst>
</file>

<file path=ppt/tags/tag2491.xml><?xml version="1.0" encoding="utf-8"?>
<p:tagLst xmlns:p="http://schemas.openxmlformats.org/presentationml/2006/main">
  <p:tag name="KSO_WM_BEAUTIFY_FLAG" val=""/>
</p:tagLst>
</file>

<file path=ppt/tags/tag2492.xml><?xml version="1.0" encoding="utf-8"?>
<p:tagLst xmlns:p="http://schemas.openxmlformats.org/presentationml/2006/main">
  <p:tag name="KSO_WM_BEAUTIFY_FLAG" val=""/>
</p:tagLst>
</file>

<file path=ppt/tags/tag2493.xml><?xml version="1.0" encoding="utf-8"?>
<p:tagLst xmlns:p="http://schemas.openxmlformats.org/presentationml/2006/main">
  <p:tag name="KSO_WM_BEAUTIFY_FLAG" val=""/>
</p:tagLst>
</file>

<file path=ppt/tags/tag2494.xml><?xml version="1.0" encoding="utf-8"?>
<p:tagLst xmlns:p="http://schemas.openxmlformats.org/presentationml/2006/main">
  <p:tag name="KSO_WM_BEAUTIFY_FLAG" val=""/>
</p:tagLst>
</file>

<file path=ppt/tags/tag2495.xml><?xml version="1.0" encoding="utf-8"?>
<p:tagLst xmlns:p="http://schemas.openxmlformats.org/presentationml/2006/main">
  <p:tag name="KSO_WM_BEAUTIFY_FLAG" val=""/>
</p:tagLst>
</file>

<file path=ppt/tags/tag2496.xml><?xml version="1.0" encoding="utf-8"?>
<p:tagLst xmlns:p="http://schemas.openxmlformats.org/presentationml/2006/main">
  <p:tag name="KSO_WM_BEAUTIFY_FLAG" val=""/>
</p:tagLst>
</file>

<file path=ppt/tags/tag2497.xml><?xml version="1.0" encoding="utf-8"?>
<p:tagLst xmlns:p="http://schemas.openxmlformats.org/presentationml/2006/main">
  <p:tag name="KSO_WM_BEAUTIFY_FLAG" val=""/>
</p:tagLst>
</file>

<file path=ppt/tags/tag2498.xml><?xml version="1.0" encoding="utf-8"?>
<p:tagLst xmlns:p="http://schemas.openxmlformats.org/presentationml/2006/main">
  <p:tag name="KSO_WM_BEAUTIFY_FLAG" val=""/>
</p:tagLst>
</file>

<file path=ppt/tags/tag249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00.xml><?xml version="1.0" encoding="utf-8"?>
<p:tagLst xmlns:p="http://schemas.openxmlformats.org/presentationml/2006/main">
  <p:tag name="KSO_WM_BEAUTIFY_FLAG" val=""/>
</p:tagLst>
</file>

<file path=ppt/tags/tag2501.xml><?xml version="1.0" encoding="utf-8"?>
<p:tagLst xmlns:p="http://schemas.openxmlformats.org/presentationml/2006/main">
  <p:tag name="KSO_WM_BEAUTIFY_FLAG" val=""/>
</p:tagLst>
</file>

<file path=ppt/tags/tag2502.xml><?xml version="1.0" encoding="utf-8"?>
<p:tagLst xmlns:p="http://schemas.openxmlformats.org/presentationml/2006/main">
  <p:tag name="KSO_WM_BEAUTIFY_FLAG" val=""/>
</p:tagLst>
</file>

<file path=ppt/tags/tag2503.xml><?xml version="1.0" encoding="utf-8"?>
<p:tagLst xmlns:p="http://schemas.openxmlformats.org/presentationml/2006/main">
  <p:tag name="KSO_WM_BEAUTIFY_FLAG" val=""/>
</p:tagLst>
</file>

<file path=ppt/tags/tag2504.xml><?xml version="1.0" encoding="utf-8"?>
<p:tagLst xmlns:p="http://schemas.openxmlformats.org/presentationml/2006/main">
  <p:tag name="KSO_WM_BEAUTIFY_FLAG" val=""/>
</p:tagLst>
</file>

<file path=ppt/tags/tag2505.xml><?xml version="1.0" encoding="utf-8"?>
<p:tagLst xmlns:p="http://schemas.openxmlformats.org/presentationml/2006/main">
  <p:tag name="KSO_WM_BEAUTIFY_FLAG" val=""/>
</p:tagLst>
</file>

<file path=ppt/tags/tag2506.xml><?xml version="1.0" encoding="utf-8"?>
<p:tagLst xmlns:p="http://schemas.openxmlformats.org/presentationml/2006/main">
  <p:tag name="KSO_WM_BEAUTIFY_FLAG" val=""/>
</p:tagLst>
</file>

<file path=ppt/tags/tag2507.xml><?xml version="1.0" encoding="utf-8"?>
<p:tagLst xmlns:p="http://schemas.openxmlformats.org/presentationml/2006/main">
  <p:tag name="KSO_WM_BEAUTIFY_FLAG" val=""/>
</p:tagLst>
</file>

<file path=ppt/tags/tag2508.xml><?xml version="1.0" encoding="utf-8"?>
<p:tagLst xmlns:p="http://schemas.openxmlformats.org/presentationml/2006/main">
  <p:tag name="KSO_WM_BEAUTIFY_FLAG" val=""/>
</p:tagLst>
</file>

<file path=ppt/tags/tag2509.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10.xml><?xml version="1.0" encoding="utf-8"?>
<p:tagLst xmlns:p="http://schemas.openxmlformats.org/presentationml/2006/main">
  <p:tag name="KSO_WM_BEAUTIFY_FLAG" val=""/>
</p:tagLst>
</file>

<file path=ppt/tags/tag2511.xml><?xml version="1.0" encoding="utf-8"?>
<p:tagLst xmlns:p="http://schemas.openxmlformats.org/presentationml/2006/main">
  <p:tag name="KSO_WM_BEAUTIFY_FLAG" val=""/>
</p:tagLst>
</file>

<file path=ppt/tags/tag2512.xml><?xml version="1.0" encoding="utf-8"?>
<p:tagLst xmlns:p="http://schemas.openxmlformats.org/presentationml/2006/main">
  <p:tag name="KSO_WM_BEAUTIFY_FLAG" val=""/>
</p:tagLst>
</file>

<file path=ppt/tags/tag2513.xml><?xml version="1.0" encoding="utf-8"?>
<p:tagLst xmlns:p="http://schemas.openxmlformats.org/presentationml/2006/main">
  <p:tag name="KSO_WM_BEAUTIFY_FLAG" val=""/>
</p:tagLst>
</file>

<file path=ppt/tags/tag2514.xml><?xml version="1.0" encoding="utf-8"?>
<p:tagLst xmlns:p="http://schemas.openxmlformats.org/presentationml/2006/main">
  <p:tag name="KSO_WM_BEAUTIFY_FLAG" val=""/>
</p:tagLst>
</file>

<file path=ppt/tags/tag2515.xml><?xml version="1.0" encoding="utf-8"?>
<p:tagLst xmlns:p="http://schemas.openxmlformats.org/presentationml/2006/main">
  <p:tag name="KSO_WM_BEAUTIFY_FLAG" val=""/>
</p:tagLst>
</file>

<file path=ppt/tags/tag2516.xml><?xml version="1.0" encoding="utf-8"?>
<p:tagLst xmlns:p="http://schemas.openxmlformats.org/presentationml/2006/main">
  <p:tag name="KSO_WM_BEAUTIFY_FLAG" val=""/>
</p:tagLst>
</file>

<file path=ppt/tags/tag2517.xml><?xml version="1.0" encoding="utf-8"?>
<p:tagLst xmlns:p="http://schemas.openxmlformats.org/presentationml/2006/main">
  <p:tag name="KSO_WM_BEAUTIFY_FLAG" val=""/>
</p:tagLst>
</file>

<file path=ppt/tags/tag2518.xml><?xml version="1.0" encoding="utf-8"?>
<p:tagLst xmlns:p="http://schemas.openxmlformats.org/presentationml/2006/main">
  <p:tag name="KSO_WM_BEAUTIFY_FLAG" val=""/>
</p:tagLst>
</file>

<file path=ppt/tags/tag2519.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20.xml><?xml version="1.0" encoding="utf-8"?>
<p:tagLst xmlns:p="http://schemas.openxmlformats.org/presentationml/2006/main">
  <p:tag name="KSO_WM_BEAUTIFY_FLAG" val=""/>
</p:tagLst>
</file>

<file path=ppt/tags/tag2521.xml><?xml version="1.0" encoding="utf-8"?>
<p:tagLst xmlns:p="http://schemas.openxmlformats.org/presentationml/2006/main">
  <p:tag name="KSO_WM_BEAUTIFY_FLAG" val=""/>
</p:tagLst>
</file>

<file path=ppt/tags/tag2522.xml><?xml version="1.0" encoding="utf-8"?>
<p:tagLst xmlns:p="http://schemas.openxmlformats.org/presentationml/2006/main">
  <p:tag name="KSO_WM_BEAUTIFY_FLAG" val=""/>
</p:tagLst>
</file>

<file path=ppt/tags/tag2523.xml><?xml version="1.0" encoding="utf-8"?>
<p:tagLst xmlns:p="http://schemas.openxmlformats.org/presentationml/2006/main">
  <p:tag name="KSO_WM_BEAUTIFY_FLAG" val=""/>
</p:tagLst>
</file>

<file path=ppt/tags/tag2524.xml><?xml version="1.0" encoding="utf-8"?>
<p:tagLst xmlns:p="http://schemas.openxmlformats.org/presentationml/2006/main">
  <p:tag name="KSO_WM_BEAUTIFY_FLAG" val=""/>
</p:tagLst>
</file>

<file path=ppt/tags/tag2525.xml><?xml version="1.0" encoding="utf-8"?>
<p:tagLst xmlns:p="http://schemas.openxmlformats.org/presentationml/2006/main">
  <p:tag name="KSO_WM_BEAUTIFY_FLAG" val=""/>
</p:tagLst>
</file>

<file path=ppt/tags/tag2526.xml><?xml version="1.0" encoding="utf-8"?>
<p:tagLst xmlns:p="http://schemas.openxmlformats.org/presentationml/2006/main">
  <p:tag name="KSO_WM_BEAUTIFY_FLAG" val=""/>
</p:tagLst>
</file>

<file path=ppt/tags/tag2527.xml><?xml version="1.0" encoding="utf-8"?>
<p:tagLst xmlns:p="http://schemas.openxmlformats.org/presentationml/2006/main">
  <p:tag name="KSO_WM_BEAUTIFY_FLAG" val=""/>
</p:tagLst>
</file>

<file path=ppt/tags/tag2528.xml><?xml version="1.0" encoding="utf-8"?>
<p:tagLst xmlns:p="http://schemas.openxmlformats.org/presentationml/2006/main">
  <p:tag name="KSO_WM_BEAUTIFY_FLAG" val=""/>
</p:tagLst>
</file>

<file path=ppt/tags/tag2529.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30.xml><?xml version="1.0" encoding="utf-8"?>
<p:tagLst xmlns:p="http://schemas.openxmlformats.org/presentationml/2006/main">
  <p:tag name="KSO_WM_BEAUTIFY_FLAG" val=""/>
</p:tagLst>
</file>

<file path=ppt/tags/tag2531.xml><?xml version="1.0" encoding="utf-8"?>
<p:tagLst xmlns:p="http://schemas.openxmlformats.org/presentationml/2006/main">
  <p:tag name="KSO_WM_BEAUTIFY_FLAG" val=""/>
</p:tagLst>
</file>

<file path=ppt/tags/tag2532.xml><?xml version="1.0" encoding="utf-8"?>
<p:tagLst xmlns:p="http://schemas.openxmlformats.org/presentationml/2006/main">
  <p:tag name="KSO_WM_BEAUTIFY_FLAG" val=""/>
</p:tagLst>
</file>

<file path=ppt/tags/tag2533.xml><?xml version="1.0" encoding="utf-8"?>
<p:tagLst xmlns:p="http://schemas.openxmlformats.org/presentationml/2006/main">
  <p:tag name="KSO_WM_BEAUTIFY_FLAG" val=""/>
</p:tagLst>
</file>

<file path=ppt/tags/tag2534.xml><?xml version="1.0" encoding="utf-8"?>
<p:tagLst xmlns:p="http://schemas.openxmlformats.org/presentationml/2006/main">
  <p:tag name="KSO_WM_BEAUTIFY_FLAG" val=""/>
</p:tagLst>
</file>

<file path=ppt/tags/tag2535.xml><?xml version="1.0" encoding="utf-8"?>
<p:tagLst xmlns:p="http://schemas.openxmlformats.org/presentationml/2006/main">
  <p:tag name="KSO_WM_BEAUTIFY_FLAG" val=""/>
</p:tagLst>
</file>

<file path=ppt/tags/tag2536.xml><?xml version="1.0" encoding="utf-8"?>
<p:tagLst xmlns:p="http://schemas.openxmlformats.org/presentationml/2006/main">
  <p:tag name="KSO_WM_BEAUTIFY_FLAG" val=""/>
</p:tagLst>
</file>

<file path=ppt/tags/tag2537.xml><?xml version="1.0" encoding="utf-8"?>
<p:tagLst xmlns:p="http://schemas.openxmlformats.org/presentationml/2006/main">
  <p:tag name="KSO_WM_BEAUTIFY_FLAG" val=""/>
</p:tagLst>
</file>

<file path=ppt/tags/tag2538.xml><?xml version="1.0" encoding="utf-8"?>
<p:tagLst xmlns:p="http://schemas.openxmlformats.org/presentationml/2006/main">
  <p:tag name="KSO_WM_BEAUTIFY_FLAG" val=""/>
</p:tagLst>
</file>

<file path=ppt/tags/tag2539.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40.xml><?xml version="1.0" encoding="utf-8"?>
<p:tagLst xmlns:p="http://schemas.openxmlformats.org/presentationml/2006/main">
  <p:tag name="KSO_WM_BEAUTIFY_FLAG" val=""/>
</p:tagLst>
</file>

<file path=ppt/tags/tag2541.xml><?xml version="1.0" encoding="utf-8"?>
<p:tagLst xmlns:p="http://schemas.openxmlformats.org/presentationml/2006/main">
  <p:tag name="KSO_WM_BEAUTIFY_FLAG" val=""/>
</p:tagLst>
</file>

<file path=ppt/tags/tag2542.xml><?xml version="1.0" encoding="utf-8"?>
<p:tagLst xmlns:p="http://schemas.openxmlformats.org/presentationml/2006/main">
  <p:tag name="KSO_WM_BEAUTIFY_FLAG" val=""/>
</p:tagLst>
</file>

<file path=ppt/tags/tag2543.xml><?xml version="1.0" encoding="utf-8"?>
<p:tagLst xmlns:p="http://schemas.openxmlformats.org/presentationml/2006/main">
  <p:tag name="KSO_WM_BEAUTIFY_FLAG" val=""/>
</p:tagLst>
</file>

<file path=ppt/tags/tag2544.xml><?xml version="1.0" encoding="utf-8"?>
<p:tagLst xmlns:p="http://schemas.openxmlformats.org/presentationml/2006/main">
  <p:tag name="KSO_WM_BEAUTIFY_FLAG" val=""/>
</p:tagLst>
</file>

<file path=ppt/tags/tag2545.xml><?xml version="1.0" encoding="utf-8"?>
<p:tagLst xmlns:p="http://schemas.openxmlformats.org/presentationml/2006/main">
  <p:tag name="TABLE_ENDDRAG_ORIGIN_RECT" val="917*443"/>
  <p:tag name="TABLE_ENDDRAG_RECT" val="27*96*917*444"/>
</p:tagLst>
</file>

<file path=ppt/tags/tag2546.xml><?xml version="1.0" encoding="utf-8"?>
<p:tagLst xmlns:p="http://schemas.openxmlformats.org/presentationml/2006/main">
  <p:tag name="ISLIDE.VECTOR" val="2b586da8-b3bb-41e3-9609-2aa83134bc79"/>
</p:tagLst>
</file>

<file path=ppt/tags/tag2547.xml><?xml version="1.0" encoding="utf-8"?>
<p:tagLst xmlns:p="http://schemas.openxmlformats.org/presentationml/2006/main">
  <p:tag name="KSO_WM_BEAUTIFY_FLAG" val=""/>
</p:tagLst>
</file>

<file path=ppt/tags/tag2548.xml><?xml version="1.0" encoding="utf-8"?>
<p:tagLst xmlns:p="http://schemas.openxmlformats.org/presentationml/2006/main">
  <p:tag name="KSO_WM_BEAUTIFY_FLAG" val=""/>
</p:tagLst>
</file>

<file path=ppt/tags/tag2549.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50.xml><?xml version="1.0" encoding="utf-8"?>
<p:tagLst xmlns:p="http://schemas.openxmlformats.org/presentationml/2006/main">
  <p:tag name="KSO_WM_BEAUTIFY_FLAG" val=""/>
</p:tagLst>
</file>

<file path=ppt/tags/tag2551.xml><?xml version="1.0" encoding="utf-8"?>
<p:tagLst xmlns:p="http://schemas.openxmlformats.org/presentationml/2006/main">
  <p:tag name="KSO_WM_BEAUTIFY_FLAG" val=""/>
</p:tagLst>
</file>

<file path=ppt/tags/tag2552.xml><?xml version="1.0" encoding="utf-8"?>
<p:tagLst xmlns:p="http://schemas.openxmlformats.org/presentationml/2006/main">
  <p:tag name="KSO_WM_BEAUTIFY_FLAG" val=""/>
</p:tagLst>
</file>

<file path=ppt/tags/tag2553.xml><?xml version="1.0" encoding="utf-8"?>
<p:tagLst xmlns:p="http://schemas.openxmlformats.org/presentationml/2006/main">
  <p:tag name="KSO_WM_BEAUTIFY_FLAG" val=""/>
</p:tagLst>
</file>

<file path=ppt/tags/tag2554.xml><?xml version="1.0" encoding="utf-8"?>
<p:tagLst xmlns:p="http://schemas.openxmlformats.org/presentationml/2006/main">
  <p:tag name="KSO_WM_BEAUTIFY_FLAG" val=""/>
</p:tagLst>
</file>

<file path=ppt/tags/tag2555.xml><?xml version="1.0" encoding="utf-8"?>
<p:tagLst xmlns:p="http://schemas.openxmlformats.org/presentationml/2006/main">
  <p:tag name="KSO_WM_BEAUTIFY_FLAG" val=""/>
</p:tagLst>
</file>

<file path=ppt/tags/tag2556.xml><?xml version="1.0" encoding="utf-8"?>
<p:tagLst xmlns:p="http://schemas.openxmlformats.org/presentationml/2006/main">
  <p:tag name="KSO_WM_BEAUTIFY_FLAG" val=""/>
</p:tagLst>
</file>

<file path=ppt/tags/tag2557.xml><?xml version="1.0" encoding="utf-8"?>
<p:tagLst xmlns:p="http://schemas.openxmlformats.org/presentationml/2006/main">
  <p:tag name="KSO_WM_BEAUTIFY_FLAG" val=""/>
</p:tagLst>
</file>

<file path=ppt/tags/tag2558.xml><?xml version="1.0" encoding="utf-8"?>
<p:tagLst xmlns:p="http://schemas.openxmlformats.org/presentationml/2006/main">
  <p:tag name="KSO_WM_BEAUTIFY_FLAG" val=""/>
</p:tagLst>
</file>

<file path=ppt/tags/tag2559.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60.xml><?xml version="1.0" encoding="utf-8"?>
<p:tagLst xmlns:p="http://schemas.openxmlformats.org/presentationml/2006/main">
  <p:tag name="KSO_WM_BEAUTIFY_FLAG" val=""/>
</p:tagLst>
</file>

<file path=ppt/tags/tag2561.xml><?xml version="1.0" encoding="utf-8"?>
<p:tagLst xmlns:p="http://schemas.openxmlformats.org/presentationml/2006/main">
  <p:tag name="KSO_WM_BEAUTIFY_FLAG" val=""/>
</p:tagLst>
</file>

<file path=ppt/tags/tag2562.xml><?xml version="1.0" encoding="utf-8"?>
<p:tagLst xmlns:p="http://schemas.openxmlformats.org/presentationml/2006/main">
  <p:tag name="KSO_WM_BEAUTIFY_FLAG" val=""/>
</p:tagLst>
</file>

<file path=ppt/tags/tag2563.xml><?xml version="1.0" encoding="utf-8"?>
<p:tagLst xmlns:p="http://schemas.openxmlformats.org/presentationml/2006/main">
  <p:tag name="KSO_WM_BEAUTIFY_FLAG" val=""/>
</p:tagLst>
</file>

<file path=ppt/tags/tag2564.xml><?xml version="1.0" encoding="utf-8"?>
<p:tagLst xmlns:p="http://schemas.openxmlformats.org/presentationml/2006/main">
  <p:tag name="KSO_WM_BEAUTIFY_FLAG" val=""/>
</p:tagLst>
</file>

<file path=ppt/tags/tag2565.xml><?xml version="1.0" encoding="utf-8"?>
<p:tagLst xmlns:p="http://schemas.openxmlformats.org/presentationml/2006/main">
  <p:tag name="KSO_WM_BEAUTIFY_FLAG" val=""/>
</p:tagLst>
</file>

<file path=ppt/tags/tag2566.xml><?xml version="1.0" encoding="utf-8"?>
<p:tagLst xmlns:p="http://schemas.openxmlformats.org/presentationml/2006/main">
  <p:tag name="KSO_WM_BEAUTIFY_FLAG" val=""/>
</p:tagLst>
</file>

<file path=ppt/tags/tag2567.xml><?xml version="1.0" encoding="utf-8"?>
<p:tagLst xmlns:p="http://schemas.openxmlformats.org/presentationml/2006/main">
  <p:tag name="KSO_WM_BEAUTIFY_FLAG" val=""/>
</p:tagLst>
</file>

<file path=ppt/tags/tag2568.xml><?xml version="1.0" encoding="utf-8"?>
<p:tagLst xmlns:p="http://schemas.openxmlformats.org/presentationml/2006/main">
  <p:tag name="KSO_WM_BEAUTIFY_FLAG" val=""/>
</p:tagLst>
</file>

<file path=ppt/tags/tag2569.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70.xml><?xml version="1.0" encoding="utf-8"?>
<p:tagLst xmlns:p="http://schemas.openxmlformats.org/presentationml/2006/main">
  <p:tag name="KSO_WM_BEAUTIFY_FLAG" val=""/>
</p:tagLst>
</file>

<file path=ppt/tags/tag2571.xml><?xml version="1.0" encoding="utf-8"?>
<p:tagLst xmlns:p="http://schemas.openxmlformats.org/presentationml/2006/main">
  <p:tag name="KSO_WM_BEAUTIFY_FLAG" val=""/>
</p:tagLst>
</file>

<file path=ppt/tags/tag2572.xml><?xml version="1.0" encoding="utf-8"?>
<p:tagLst xmlns:p="http://schemas.openxmlformats.org/presentationml/2006/main">
  <p:tag name="KSO_WM_BEAUTIFY_FLAG" val=""/>
</p:tagLst>
</file>

<file path=ppt/tags/tag2573.xml><?xml version="1.0" encoding="utf-8"?>
<p:tagLst xmlns:p="http://schemas.openxmlformats.org/presentationml/2006/main">
  <p:tag name="KSO_WM_BEAUTIFY_FLAG" val=""/>
</p:tagLst>
</file>

<file path=ppt/tags/tag2574.xml><?xml version="1.0" encoding="utf-8"?>
<p:tagLst xmlns:p="http://schemas.openxmlformats.org/presentationml/2006/main">
  <p:tag name="KSO_WM_BEAUTIFY_FLAG" val=""/>
</p:tagLst>
</file>

<file path=ppt/tags/tag2575.xml><?xml version="1.0" encoding="utf-8"?>
<p:tagLst xmlns:p="http://schemas.openxmlformats.org/presentationml/2006/main">
  <p:tag name="KSO_WM_BEAUTIFY_FLAG" val=""/>
</p:tagLst>
</file>

<file path=ppt/tags/tag2576.xml><?xml version="1.0" encoding="utf-8"?>
<p:tagLst xmlns:p="http://schemas.openxmlformats.org/presentationml/2006/main">
  <p:tag name="KSO_WM_BEAUTIFY_FLAG" val=""/>
</p:tagLst>
</file>

<file path=ppt/tags/tag2577.xml><?xml version="1.0" encoding="utf-8"?>
<p:tagLst xmlns:p="http://schemas.openxmlformats.org/presentationml/2006/main">
  <p:tag name="KSO_WM_BEAUTIFY_FLAG" val=""/>
</p:tagLst>
</file>

<file path=ppt/tags/tag2578.xml><?xml version="1.0" encoding="utf-8"?>
<p:tagLst xmlns:p="http://schemas.openxmlformats.org/presentationml/2006/main">
  <p:tag name="KSO_WM_BEAUTIFY_FLAG" val=""/>
</p:tagLst>
</file>

<file path=ppt/tags/tag2579.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80.xml><?xml version="1.0" encoding="utf-8"?>
<p:tagLst xmlns:p="http://schemas.openxmlformats.org/presentationml/2006/main">
  <p:tag name="KSO_WM_BEAUTIFY_FLAG" val=""/>
</p:tagLst>
</file>

<file path=ppt/tags/tag2581.xml><?xml version="1.0" encoding="utf-8"?>
<p:tagLst xmlns:p="http://schemas.openxmlformats.org/presentationml/2006/main">
  <p:tag name="KSO_WM_BEAUTIFY_FLAG" val=""/>
</p:tagLst>
</file>

<file path=ppt/tags/tag2582.xml><?xml version="1.0" encoding="utf-8"?>
<p:tagLst xmlns:p="http://schemas.openxmlformats.org/presentationml/2006/main">
  <p:tag name="KSO_WM_BEAUTIFY_FLAG" val=""/>
</p:tagLst>
</file>

<file path=ppt/tags/tag2583.xml><?xml version="1.0" encoding="utf-8"?>
<p:tagLst xmlns:p="http://schemas.openxmlformats.org/presentationml/2006/main">
  <p:tag name="KSO_WM_BEAUTIFY_FLAG" val=""/>
</p:tagLst>
</file>

<file path=ppt/tags/tag2584.xml><?xml version="1.0" encoding="utf-8"?>
<p:tagLst xmlns:p="http://schemas.openxmlformats.org/presentationml/2006/main">
  <p:tag name="KSO_WM_BEAUTIFY_FLAG" val=""/>
</p:tagLst>
</file>

<file path=ppt/tags/tag2585.xml><?xml version="1.0" encoding="utf-8"?>
<p:tagLst xmlns:p="http://schemas.openxmlformats.org/presentationml/2006/main">
  <p:tag name="KSO_WM_BEAUTIFY_FLAG" val=""/>
</p:tagLst>
</file>

<file path=ppt/tags/tag2586.xml><?xml version="1.0" encoding="utf-8"?>
<p:tagLst xmlns:p="http://schemas.openxmlformats.org/presentationml/2006/main">
  <p:tag name="KSO_WM_BEAUTIFY_FLAG" val=""/>
</p:tagLst>
</file>

<file path=ppt/tags/tag2587.xml><?xml version="1.0" encoding="utf-8"?>
<p:tagLst xmlns:p="http://schemas.openxmlformats.org/presentationml/2006/main">
  <p:tag name="KSO_WM_BEAUTIFY_FLAG" val=""/>
</p:tagLst>
</file>

<file path=ppt/tags/tag2588.xml><?xml version="1.0" encoding="utf-8"?>
<p:tagLst xmlns:p="http://schemas.openxmlformats.org/presentationml/2006/main">
  <p:tag name="KSO_WM_BEAUTIFY_FLAG" val=""/>
</p:tagLst>
</file>

<file path=ppt/tags/tag2589.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590.xml><?xml version="1.0" encoding="utf-8"?>
<p:tagLst xmlns:p="http://schemas.openxmlformats.org/presentationml/2006/main">
  <p:tag name="KSO_WM_BEAUTIFY_FLAG" val=""/>
</p:tagLst>
</file>

<file path=ppt/tags/tag2591.xml><?xml version="1.0" encoding="utf-8"?>
<p:tagLst xmlns:p="http://schemas.openxmlformats.org/presentationml/2006/main">
  <p:tag name="KSO_WM_BEAUTIFY_FLAG" val=""/>
</p:tagLst>
</file>

<file path=ppt/tags/tag2592.xml><?xml version="1.0" encoding="utf-8"?>
<p:tagLst xmlns:p="http://schemas.openxmlformats.org/presentationml/2006/main">
  <p:tag name="KSO_WM_BEAUTIFY_FLAG" val=""/>
</p:tagLst>
</file>

<file path=ppt/tags/tag2593.xml><?xml version="1.0" encoding="utf-8"?>
<p:tagLst xmlns:p="http://schemas.openxmlformats.org/presentationml/2006/main">
  <p:tag name="KSO_WM_BEAUTIFY_FLAG" val=""/>
</p:tagLst>
</file>

<file path=ppt/tags/tag2594.xml><?xml version="1.0" encoding="utf-8"?>
<p:tagLst xmlns:p="http://schemas.openxmlformats.org/presentationml/2006/main">
  <p:tag name="KSO_WM_BEAUTIFY_FLAG" val=""/>
</p:tagLst>
</file>

<file path=ppt/tags/tag2595.xml><?xml version="1.0" encoding="utf-8"?>
<p:tagLst xmlns:p="http://schemas.openxmlformats.org/presentationml/2006/main">
  <p:tag name="KSO_WM_BEAUTIFY_FLAG" val=""/>
</p:tagLst>
</file>

<file path=ppt/tags/tag2596.xml><?xml version="1.0" encoding="utf-8"?>
<p:tagLst xmlns:p="http://schemas.openxmlformats.org/presentationml/2006/main">
  <p:tag name="KSO_WM_BEAUTIFY_FLAG" val=""/>
</p:tagLst>
</file>

<file path=ppt/tags/tag2597.xml><?xml version="1.0" encoding="utf-8"?>
<p:tagLst xmlns:p="http://schemas.openxmlformats.org/presentationml/2006/main">
  <p:tag name="KSO_WM_BEAUTIFY_FLAG" val=""/>
</p:tagLst>
</file>

<file path=ppt/tags/tag2598.xml><?xml version="1.0" encoding="utf-8"?>
<p:tagLst xmlns:p="http://schemas.openxmlformats.org/presentationml/2006/main">
  <p:tag name="KSO_WM_BEAUTIFY_FLAG" val=""/>
</p:tagLst>
</file>

<file path=ppt/tags/tag259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00.xml><?xml version="1.0" encoding="utf-8"?>
<p:tagLst xmlns:p="http://schemas.openxmlformats.org/presentationml/2006/main">
  <p:tag name="KSO_WM_BEAUTIFY_FLAG" val=""/>
</p:tagLst>
</file>

<file path=ppt/tags/tag2601.xml><?xml version="1.0" encoding="utf-8"?>
<p:tagLst xmlns:p="http://schemas.openxmlformats.org/presentationml/2006/main">
  <p:tag name="KSO_WM_BEAUTIFY_FLAG" val=""/>
</p:tagLst>
</file>

<file path=ppt/tags/tag2602.xml><?xml version="1.0" encoding="utf-8"?>
<p:tagLst xmlns:p="http://schemas.openxmlformats.org/presentationml/2006/main">
  <p:tag name="KSO_WM_BEAUTIFY_FLAG" val=""/>
</p:tagLst>
</file>

<file path=ppt/tags/tag2603.xml><?xml version="1.0" encoding="utf-8"?>
<p:tagLst xmlns:p="http://schemas.openxmlformats.org/presentationml/2006/main">
  <p:tag name="KSO_WM_BEAUTIFY_FLAG" val=""/>
</p:tagLst>
</file>

<file path=ppt/tags/tag2604.xml><?xml version="1.0" encoding="utf-8"?>
<p:tagLst xmlns:p="http://schemas.openxmlformats.org/presentationml/2006/main">
  <p:tag name="KSO_WM_BEAUTIFY_FLAG" val=""/>
</p:tagLst>
</file>

<file path=ppt/tags/tag2605.xml><?xml version="1.0" encoding="utf-8"?>
<p:tagLst xmlns:p="http://schemas.openxmlformats.org/presentationml/2006/main">
  <p:tag name="KSO_WM_BEAUTIFY_FLAG" val=""/>
</p:tagLst>
</file>

<file path=ppt/tags/tag2606.xml><?xml version="1.0" encoding="utf-8"?>
<p:tagLst xmlns:p="http://schemas.openxmlformats.org/presentationml/2006/main">
  <p:tag name="KSO_WM_BEAUTIFY_FLAG" val=""/>
</p:tagLst>
</file>

<file path=ppt/tags/tag2607.xml><?xml version="1.0" encoding="utf-8"?>
<p:tagLst xmlns:p="http://schemas.openxmlformats.org/presentationml/2006/main">
  <p:tag name="KSO_WM_BEAUTIFY_FLAG" val=""/>
</p:tagLst>
</file>

<file path=ppt/tags/tag2608.xml><?xml version="1.0" encoding="utf-8"?>
<p:tagLst xmlns:p="http://schemas.openxmlformats.org/presentationml/2006/main">
  <p:tag name="KSO_WM_BEAUTIFY_FLAG" val=""/>
</p:tagLst>
</file>

<file path=ppt/tags/tag2609.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10.xml><?xml version="1.0" encoding="utf-8"?>
<p:tagLst xmlns:p="http://schemas.openxmlformats.org/presentationml/2006/main">
  <p:tag name="KSO_WM_BEAUTIFY_FLAG" val=""/>
</p:tagLst>
</file>

<file path=ppt/tags/tag2611.xml><?xml version="1.0" encoding="utf-8"?>
<p:tagLst xmlns:p="http://schemas.openxmlformats.org/presentationml/2006/main">
  <p:tag name="KSO_WM_BEAUTIFY_FLAG" val=""/>
</p:tagLst>
</file>

<file path=ppt/tags/tag2612.xml><?xml version="1.0" encoding="utf-8"?>
<p:tagLst xmlns:p="http://schemas.openxmlformats.org/presentationml/2006/main">
  <p:tag name="KSO_WM_BEAUTIFY_FLAG" val=""/>
</p:tagLst>
</file>

<file path=ppt/tags/tag2613.xml><?xml version="1.0" encoding="utf-8"?>
<p:tagLst xmlns:p="http://schemas.openxmlformats.org/presentationml/2006/main">
  <p:tag name="KSO_WM_BEAUTIFY_FLAG" val=""/>
</p:tagLst>
</file>

<file path=ppt/tags/tag2614.xml><?xml version="1.0" encoding="utf-8"?>
<p:tagLst xmlns:p="http://schemas.openxmlformats.org/presentationml/2006/main">
  <p:tag name="KSO_WM_BEAUTIFY_FLAG" val=""/>
</p:tagLst>
</file>

<file path=ppt/tags/tag2615.xml><?xml version="1.0" encoding="utf-8"?>
<p:tagLst xmlns:p="http://schemas.openxmlformats.org/presentationml/2006/main">
  <p:tag name="KSO_WM_BEAUTIFY_FLAG" val=""/>
</p:tagLst>
</file>

<file path=ppt/tags/tag2616.xml><?xml version="1.0" encoding="utf-8"?>
<p:tagLst xmlns:p="http://schemas.openxmlformats.org/presentationml/2006/main">
  <p:tag name="KSO_WM_BEAUTIFY_FLAG" val=""/>
</p:tagLst>
</file>

<file path=ppt/tags/tag2617.xml><?xml version="1.0" encoding="utf-8"?>
<p:tagLst xmlns:p="http://schemas.openxmlformats.org/presentationml/2006/main">
  <p:tag name="KSO_WM_BEAUTIFY_FLAG" val=""/>
</p:tagLst>
</file>

<file path=ppt/tags/tag2618.xml><?xml version="1.0" encoding="utf-8"?>
<p:tagLst xmlns:p="http://schemas.openxmlformats.org/presentationml/2006/main">
  <p:tag name="KSO_WM_BEAUTIFY_FLAG" val=""/>
</p:tagLst>
</file>

<file path=ppt/tags/tag2619.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20.xml><?xml version="1.0" encoding="utf-8"?>
<p:tagLst xmlns:p="http://schemas.openxmlformats.org/presentationml/2006/main">
  <p:tag name="KSO_WM_BEAUTIFY_FLAG" val=""/>
</p:tagLst>
</file>

<file path=ppt/tags/tag2621.xml><?xml version="1.0" encoding="utf-8"?>
<p:tagLst xmlns:p="http://schemas.openxmlformats.org/presentationml/2006/main">
  <p:tag name="KSO_WM_BEAUTIFY_FLAG" val=""/>
</p:tagLst>
</file>

<file path=ppt/tags/tag2622.xml><?xml version="1.0" encoding="utf-8"?>
<p:tagLst xmlns:p="http://schemas.openxmlformats.org/presentationml/2006/main">
  <p:tag name="KSO_WM_BEAUTIFY_FLAG" val=""/>
</p:tagLst>
</file>

<file path=ppt/tags/tag2623.xml><?xml version="1.0" encoding="utf-8"?>
<p:tagLst xmlns:p="http://schemas.openxmlformats.org/presentationml/2006/main">
  <p:tag name="KSO_WM_BEAUTIFY_FLAG" val=""/>
</p:tagLst>
</file>

<file path=ppt/tags/tag2624.xml><?xml version="1.0" encoding="utf-8"?>
<p:tagLst xmlns:p="http://schemas.openxmlformats.org/presentationml/2006/main">
  <p:tag name="KSO_WM_BEAUTIFY_FLAG" val=""/>
</p:tagLst>
</file>

<file path=ppt/tags/tag2625.xml><?xml version="1.0" encoding="utf-8"?>
<p:tagLst xmlns:p="http://schemas.openxmlformats.org/presentationml/2006/main">
  <p:tag name="KSO_WM_BEAUTIFY_FLAG" val=""/>
</p:tagLst>
</file>

<file path=ppt/tags/tag2626.xml><?xml version="1.0" encoding="utf-8"?>
<p:tagLst xmlns:p="http://schemas.openxmlformats.org/presentationml/2006/main">
  <p:tag name="KSO_WM_BEAUTIFY_FLAG" val=""/>
</p:tagLst>
</file>

<file path=ppt/tags/tag2627.xml><?xml version="1.0" encoding="utf-8"?>
<p:tagLst xmlns:p="http://schemas.openxmlformats.org/presentationml/2006/main">
  <p:tag name="KSO_WM_BEAUTIFY_FLAG" val=""/>
</p:tagLst>
</file>

<file path=ppt/tags/tag2628.xml><?xml version="1.0" encoding="utf-8"?>
<p:tagLst xmlns:p="http://schemas.openxmlformats.org/presentationml/2006/main">
  <p:tag name="KSO_WM_BEAUTIFY_FLAG" val=""/>
</p:tagLst>
</file>

<file path=ppt/tags/tag2629.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30.xml><?xml version="1.0" encoding="utf-8"?>
<p:tagLst xmlns:p="http://schemas.openxmlformats.org/presentationml/2006/main">
  <p:tag name="KSO_WM_BEAUTIFY_FLAG" val=""/>
</p:tagLst>
</file>

<file path=ppt/tags/tag2631.xml><?xml version="1.0" encoding="utf-8"?>
<p:tagLst xmlns:p="http://schemas.openxmlformats.org/presentationml/2006/main">
  <p:tag name="KSO_WM_BEAUTIFY_FLAG" val=""/>
</p:tagLst>
</file>

<file path=ppt/tags/tag2632.xml><?xml version="1.0" encoding="utf-8"?>
<p:tagLst xmlns:p="http://schemas.openxmlformats.org/presentationml/2006/main">
  <p:tag name="KSO_WM_BEAUTIFY_FLAG" val=""/>
</p:tagLst>
</file>

<file path=ppt/tags/tag2633.xml><?xml version="1.0" encoding="utf-8"?>
<p:tagLst xmlns:p="http://schemas.openxmlformats.org/presentationml/2006/main">
  <p:tag name="KSO_WM_BEAUTIFY_FLAG" val=""/>
</p:tagLst>
</file>

<file path=ppt/tags/tag2634.xml><?xml version="1.0" encoding="utf-8"?>
<p:tagLst xmlns:p="http://schemas.openxmlformats.org/presentationml/2006/main">
  <p:tag name="KSO_WM_BEAUTIFY_FLAG" val=""/>
</p:tagLst>
</file>

<file path=ppt/tags/tag2635.xml><?xml version="1.0" encoding="utf-8"?>
<p:tagLst xmlns:p="http://schemas.openxmlformats.org/presentationml/2006/main">
  <p:tag name="KSO_WM_BEAUTIFY_FLAG" val=""/>
</p:tagLst>
</file>

<file path=ppt/tags/tag2636.xml><?xml version="1.0" encoding="utf-8"?>
<p:tagLst xmlns:p="http://schemas.openxmlformats.org/presentationml/2006/main">
  <p:tag name="KSO_WM_BEAUTIFY_FLAG" val=""/>
</p:tagLst>
</file>

<file path=ppt/tags/tag2637.xml><?xml version="1.0" encoding="utf-8"?>
<p:tagLst xmlns:p="http://schemas.openxmlformats.org/presentationml/2006/main">
  <p:tag name="KSO_WM_BEAUTIFY_FLAG" val=""/>
</p:tagLst>
</file>

<file path=ppt/tags/tag2638.xml><?xml version="1.0" encoding="utf-8"?>
<p:tagLst xmlns:p="http://schemas.openxmlformats.org/presentationml/2006/main">
  <p:tag name="KSO_WM_BEAUTIFY_FLAG" val=""/>
</p:tagLst>
</file>

<file path=ppt/tags/tag2639.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40.xml><?xml version="1.0" encoding="utf-8"?>
<p:tagLst xmlns:p="http://schemas.openxmlformats.org/presentationml/2006/main">
  <p:tag name="KSO_WM_BEAUTIFY_FLAG" val=""/>
</p:tagLst>
</file>

<file path=ppt/tags/tag2641.xml><?xml version="1.0" encoding="utf-8"?>
<p:tagLst xmlns:p="http://schemas.openxmlformats.org/presentationml/2006/main">
  <p:tag name="KSO_WM_BEAUTIFY_FLAG" val=""/>
</p:tagLst>
</file>

<file path=ppt/tags/tag2642.xml><?xml version="1.0" encoding="utf-8"?>
<p:tagLst xmlns:p="http://schemas.openxmlformats.org/presentationml/2006/main">
  <p:tag name="KSO_WM_BEAUTIFY_FLAG" val=""/>
</p:tagLst>
</file>

<file path=ppt/tags/tag2643.xml><?xml version="1.0" encoding="utf-8"?>
<p:tagLst xmlns:p="http://schemas.openxmlformats.org/presentationml/2006/main">
  <p:tag name="KSO_WM_BEAUTIFY_FLAG" val=""/>
</p:tagLst>
</file>

<file path=ppt/tags/tag2644.xml><?xml version="1.0" encoding="utf-8"?>
<p:tagLst xmlns:p="http://schemas.openxmlformats.org/presentationml/2006/main">
  <p:tag name="KSO_WM_BEAUTIFY_FLAG" val=""/>
</p:tagLst>
</file>

<file path=ppt/tags/tag2645.xml><?xml version="1.0" encoding="utf-8"?>
<p:tagLst xmlns:p="http://schemas.openxmlformats.org/presentationml/2006/main">
  <p:tag name="KSO_WM_BEAUTIFY_FLAG" val=""/>
</p:tagLst>
</file>

<file path=ppt/tags/tag2646.xml><?xml version="1.0" encoding="utf-8"?>
<p:tagLst xmlns:p="http://schemas.openxmlformats.org/presentationml/2006/main">
  <p:tag name="ISLIDE.VECTOR" val="2b586da8-b3bb-41e3-9609-2aa83134bc79"/>
</p:tagLst>
</file>

<file path=ppt/tags/tag2647.xml><?xml version="1.0" encoding="utf-8"?>
<p:tagLst xmlns:p="http://schemas.openxmlformats.org/presentationml/2006/main">
  <p:tag name="KSO_WM_BEAUTIFY_FLAG" val=""/>
</p:tagLst>
</file>

<file path=ppt/tags/tag2648.xml><?xml version="1.0" encoding="utf-8"?>
<p:tagLst xmlns:p="http://schemas.openxmlformats.org/presentationml/2006/main">
  <p:tag name="KSO_WM_BEAUTIFY_FLAG" val=""/>
</p:tagLst>
</file>

<file path=ppt/tags/tag2649.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50.xml><?xml version="1.0" encoding="utf-8"?>
<p:tagLst xmlns:p="http://schemas.openxmlformats.org/presentationml/2006/main">
  <p:tag name="KSO_WM_BEAUTIFY_FLAG" val=""/>
</p:tagLst>
</file>

<file path=ppt/tags/tag2651.xml><?xml version="1.0" encoding="utf-8"?>
<p:tagLst xmlns:p="http://schemas.openxmlformats.org/presentationml/2006/main">
  <p:tag name="KSO_WM_BEAUTIFY_FLAG" val=""/>
</p:tagLst>
</file>

<file path=ppt/tags/tag2652.xml><?xml version="1.0" encoding="utf-8"?>
<p:tagLst xmlns:p="http://schemas.openxmlformats.org/presentationml/2006/main">
  <p:tag name="KSO_WM_BEAUTIFY_FLAG" val=""/>
</p:tagLst>
</file>

<file path=ppt/tags/tag2653.xml><?xml version="1.0" encoding="utf-8"?>
<p:tagLst xmlns:p="http://schemas.openxmlformats.org/presentationml/2006/main">
  <p:tag name="KSO_WM_BEAUTIFY_FLAG" val=""/>
</p:tagLst>
</file>

<file path=ppt/tags/tag2654.xml><?xml version="1.0" encoding="utf-8"?>
<p:tagLst xmlns:p="http://schemas.openxmlformats.org/presentationml/2006/main">
  <p:tag name="KSO_WM_BEAUTIFY_FLAG" val=""/>
</p:tagLst>
</file>

<file path=ppt/tags/tag2655.xml><?xml version="1.0" encoding="utf-8"?>
<p:tagLst xmlns:p="http://schemas.openxmlformats.org/presentationml/2006/main">
  <p:tag name="KSO_WM_BEAUTIFY_FLAG" val=""/>
</p:tagLst>
</file>

<file path=ppt/tags/tag2656.xml><?xml version="1.0" encoding="utf-8"?>
<p:tagLst xmlns:p="http://schemas.openxmlformats.org/presentationml/2006/main">
  <p:tag name="KSO_WM_BEAUTIFY_FLAG" val=""/>
</p:tagLst>
</file>

<file path=ppt/tags/tag2657.xml><?xml version="1.0" encoding="utf-8"?>
<p:tagLst xmlns:p="http://schemas.openxmlformats.org/presentationml/2006/main">
  <p:tag name="KSO_WM_BEAUTIFY_FLAG" val=""/>
</p:tagLst>
</file>

<file path=ppt/tags/tag2658.xml><?xml version="1.0" encoding="utf-8"?>
<p:tagLst xmlns:p="http://schemas.openxmlformats.org/presentationml/2006/main">
  <p:tag name="KSO_WM_BEAUTIFY_FLAG" val=""/>
</p:tagLst>
</file>

<file path=ppt/tags/tag2659.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60.xml><?xml version="1.0" encoding="utf-8"?>
<p:tagLst xmlns:p="http://schemas.openxmlformats.org/presentationml/2006/main">
  <p:tag name="KSO_WM_BEAUTIFY_FLAG" val=""/>
</p:tagLst>
</file>

<file path=ppt/tags/tag2661.xml><?xml version="1.0" encoding="utf-8"?>
<p:tagLst xmlns:p="http://schemas.openxmlformats.org/presentationml/2006/main">
  <p:tag name="KSO_WM_BEAUTIFY_FLAG" val=""/>
</p:tagLst>
</file>

<file path=ppt/tags/tag2662.xml><?xml version="1.0" encoding="utf-8"?>
<p:tagLst xmlns:p="http://schemas.openxmlformats.org/presentationml/2006/main">
  <p:tag name="KSO_WM_BEAUTIFY_FLAG" val=""/>
</p:tagLst>
</file>

<file path=ppt/tags/tag2663.xml><?xml version="1.0" encoding="utf-8"?>
<p:tagLst xmlns:p="http://schemas.openxmlformats.org/presentationml/2006/main">
  <p:tag name="KSO_WM_BEAUTIFY_FLAG" val=""/>
</p:tagLst>
</file>

<file path=ppt/tags/tag2664.xml><?xml version="1.0" encoding="utf-8"?>
<p:tagLst xmlns:p="http://schemas.openxmlformats.org/presentationml/2006/main">
  <p:tag name="KSO_WM_BEAUTIFY_FLAG" val=""/>
</p:tagLst>
</file>

<file path=ppt/tags/tag2665.xml><?xml version="1.0" encoding="utf-8"?>
<p:tagLst xmlns:p="http://schemas.openxmlformats.org/presentationml/2006/main">
  <p:tag name="KSO_WM_BEAUTIFY_FLAG" val=""/>
</p:tagLst>
</file>

<file path=ppt/tags/tag2666.xml><?xml version="1.0" encoding="utf-8"?>
<p:tagLst xmlns:p="http://schemas.openxmlformats.org/presentationml/2006/main">
  <p:tag name="KSO_WM_BEAUTIFY_FLAG" val=""/>
</p:tagLst>
</file>

<file path=ppt/tags/tag2667.xml><?xml version="1.0" encoding="utf-8"?>
<p:tagLst xmlns:p="http://schemas.openxmlformats.org/presentationml/2006/main">
  <p:tag name="KSO_WM_BEAUTIFY_FLAG" val=""/>
</p:tagLst>
</file>

<file path=ppt/tags/tag2668.xml><?xml version="1.0" encoding="utf-8"?>
<p:tagLst xmlns:p="http://schemas.openxmlformats.org/presentationml/2006/main">
  <p:tag name="KSO_WM_BEAUTIFY_FLAG" val=""/>
</p:tagLst>
</file>

<file path=ppt/tags/tag2669.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70.xml><?xml version="1.0" encoding="utf-8"?>
<p:tagLst xmlns:p="http://schemas.openxmlformats.org/presentationml/2006/main">
  <p:tag name="KSO_WM_BEAUTIFY_FLAG" val=""/>
</p:tagLst>
</file>

<file path=ppt/tags/tag2671.xml><?xml version="1.0" encoding="utf-8"?>
<p:tagLst xmlns:p="http://schemas.openxmlformats.org/presentationml/2006/main">
  <p:tag name="KSO_WM_BEAUTIFY_FLAG" val=""/>
</p:tagLst>
</file>

<file path=ppt/tags/tag2672.xml><?xml version="1.0" encoding="utf-8"?>
<p:tagLst xmlns:p="http://schemas.openxmlformats.org/presentationml/2006/main">
  <p:tag name="KSO_WM_BEAUTIFY_FLAG" val=""/>
</p:tagLst>
</file>

<file path=ppt/tags/tag2673.xml><?xml version="1.0" encoding="utf-8"?>
<p:tagLst xmlns:p="http://schemas.openxmlformats.org/presentationml/2006/main">
  <p:tag name="KSO_WM_BEAUTIFY_FLAG" val=""/>
</p:tagLst>
</file>

<file path=ppt/tags/tag2674.xml><?xml version="1.0" encoding="utf-8"?>
<p:tagLst xmlns:p="http://schemas.openxmlformats.org/presentationml/2006/main">
  <p:tag name="KSO_WM_BEAUTIFY_FLAG" val=""/>
</p:tagLst>
</file>

<file path=ppt/tags/tag2675.xml><?xml version="1.0" encoding="utf-8"?>
<p:tagLst xmlns:p="http://schemas.openxmlformats.org/presentationml/2006/main">
  <p:tag name="KSO_WM_BEAUTIFY_FLAG" val=""/>
</p:tagLst>
</file>

<file path=ppt/tags/tag2676.xml><?xml version="1.0" encoding="utf-8"?>
<p:tagLst xmlns:p="http://schemas.openxmlformats.org/presentationml/2006/main">
  <p:tag name="KSO_WM_BEAUTIFY_FLAG" val=""/>
</p:tagLst>
</file>

<file path=ppt/tags/tag2677.xml><?xml version="1.0" encoding="utf-8"?>
<p:tagLst xmlns:p="http://schemas.openxmlformats.org/presentationml/2006/main">
  <p:tag name="KSO_WM_BEAUTIFY_FLAG" val=""/>
</p:tagLst>
</file>

<file path=ppt/tags/tag2678.xml><?xml version="1.0" encoding="utf-8"?>
<p:tagLst xmlns:p="http://schemas.openxmlformats.org/presentationml/2006/main">
  <p:tag name="KSO_WM_BEAUTIFY_FLAG" val=""/>
</p:tagLst>
</file>

<file path=ppt/tags/tag2679.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80.xml><?xml version="1.0" encoding="utf-8"?>
<p:tagLst xmlns:p="http://schemas.openxmlformats.org/presentationml/2006/main">
  <p:tag name="KSO_WM_BEAUTIFY_FLAG" val=""/>
</p:tagLst>
</file>

<file path=ppt/tags/tag2681.xml><?xml version="1.0" encoding="utf-8"?>
<p:tagLst xmlns:p="http://schemas.openxmlformats.org/presentationml/2006/main">
  <p:tag name="KSO_WM_BEAUTIFY_FLAG" val=""/>
</p:tagLst>
</file>

<file path=ppt/tags/tag2682.xml><?xml version="1.0" encoding="utf-8"?>
<p:tagLst xmlns:p="http://schemas.openxmlformats.org/presentationml/2006/main">
  <p:tag name="KSO_WM_BEAUTIFY_FLAG" val=""/>
</p:tagLst>
</file>

<file path=ppt/tags/tag2683.xml><?xml version="1.0" encoding="utf-8"?>
<p:tagLst xmlns:p="http://schemas.openxmlformats.org/presentationml/2006/main">
  <p:tag name="KSO_WM_BEAUTIFY_FLAG" val=""/>
</p:tagLst>
</file>

<file path=ppt/tags/tag2684.xml><?xml version="1.0" encoding="utf-8"?>
<p:tagLst xmlns:p="http://schemas.openxmlformats.org/presentationml/2006/main">
  <p:tag name="KSO_WM_BEAUTIFY_FLAG" val=""/>
</p:tagLst>
</file>

<file path=ppt/tags/tag2685.xml><?xml version="1.0" encoding="utf-8"?>
<p:tagLst xmlns:p="http://schemas.openxmlformats.org/presentationml/2006/main">
  <p:tag name="KSO_WM_BEAUTIFY_FLAG" val=""/>
</p:tagLst>
</file>

<file path=ppt/tags/tag2686.xml><?xml version="1.0" encoding="utf-8"?>
<p:tagLst xmlns:p="http://schemas.openxmlformats.org/presentationml/2006/main">
  <p:tag name="KSO_WM_BEAUTIFY_FLAG" val=""/>
</p:tagLst>
</file>

<file path=ppt/tags/tag2687.xml><?xml version="1.0" encoding="utf-8"?>
<p:tagLst xmlns:p="http://schemas.openxmlformats.org/presentationml/2006/main">
  <p:tag name="KSO_WM_BEAUTIFY_FLAG" val=""/>
</p:tagLst>
</file>

<file path=ppt/tags/tag2688.xml><?xml version="1.0" encoding="utf-8"?>
<p:tagLst xmlns:p="http://schemas.openxmlformats.org/presentationml/2006/main">
  <p:tag name="KSO_WM_BEAUTIFY_FLAG" val=""/>
</p:tagLst>
</file>

<file path=ppt/tags/tag2689.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690.xml><?xml version="1.0" encoding="utf-8"?>
<p:tagLst xmlns:p="http://schemas.openxmlformats.org/presentationml/2006/main">
  <p:tag name="KSO_WM_BEAUTIFY_FLAG" val=""/>
</p:tagLst>
</file>

<file path=ppt/tags/tag2691.xml><?xml version="1.0" encoding="utf-8"?>
<p:tagLst xmlns:p="http://schemas.openxmlformats.org/presentationml/2006/main">
  <p:tag name="KSO_WM_BEAUTIFY_FLAG" val=""/>
</p:tagLst>
</file>

<file path=ppt/tags/tag2692.xml><?xml version="1.0" encoding="utf-8"?>
<p:tagLst xmlns:p="http://schemas.openxmlformats.org/presentationml/2006/main">
  <p:tag name="KSO_WM_BEAUTIFY_FLAG" val=""/>
</p:tagLst>
</file>

<file path=ppt/tags/tag2693.xml><?xml version="1.0" encoding="utf-8"?>
<p:tagLst xmlns:p="http://schemas.openxmlformats.org/presentationml/2006/main">
  <p:tag name="KSO_WM_BEAUTIFY_FLAG" val=""/>
</p:tagLst>
</file>

<file path=ppt/tags/tag2694.xml><?xml version="1.0" encoding="utf-8"?>
<p:tagLst xmlns:p="http://schemas.openxmlformats.org/presentationml/2006/main">
  <p:tag name="KSO_WM_BEAUTIFY_FLAG" val=""/>
</p:tagLst>
</file>

<file path=ppt/tags/tag2695.xml><?xml version="1.0" encoding="utf-8"?>
<p:tagLst xmlns:p="http://schemas.openxmlformats.org/presentationml/2006/main">
  <p:tag name="KSO_WM_BEAUTIFY_FLAG" val=""/>
</p:tagLst>
</file>

<file path=ppt/tags/tag2696.xml><?xml version="1.0" encoding="utf-8"?>
<p:tagLst xmlns:p="http://schemas.openxmlformats.org/presentationml/2006/main">
  <p:tag name="KSO_WM_BEAUTIFY_FLAG" val=""/>
</p:tagLst>
</file>

<file path=ppt/tags/tag2697.xml><?xml version="1.0" encoding="utf-8"?>
<p:tagLst xmlns:p="http://schemas.openxmlformats.org/presentationml/2006/main">
  <p:tag name="KSO_WM_BEAUTIFY_FLAG" val=""/>
</p:tagLst>
</file>

<file path=ppt/tags/tag2698.xml><?xml version="1.0" encoding="utf-8"?>
<p:tagLst xmlns:p="http://schemas.openxmlformats.org/presentationml/2006/main">
  <p:tag name="KSO_WM_BEAUTIFY_FLAG" val=""/>
</p:tagLst>
</file>

<file path=ppt/tags/tag269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00.xml><?xml version="1.0" encoding="utf-8"?>
<p:tagLst xmlns:p="http://schemas.openxmlformats.org/presentationml/2006/main">
  <p:tag name="KSO_WM_BEAUTIFY_FLAG" val=""/>
</p:tagLst>
</file>

<file path=ppt/tags/tag2701.xml><?xml version="1.0" encoding="utf-8"?>
<p:tagLst xmlns:p="http://schemas.openxmlformats.org/presentationml/2006/main">
  <p:tag name="KSO_WM_BEAUTIFY_FLAG" val=""/>
</p:tagLst>
</file>

<file path=ppt/tags/tag2702.xml><?xml version="1.0" encoding="utf-8"?>
<p:tagLst xmlns:p="http://schemas.openxmlformats.org/presentationml/2006/main">
  <p:tag name="KSO_WM_BEAUTIFY_FLAG" val=""/>
</p:tagLst>
</file>

<file path=ppt/tags/tag2703.xml><?xml version="1.0" encoding="utf-8"?>
<p:tagLst xmlns:p="http://schemas.openxmlformats.org/presentationml/2006/main">
  <p:tag name="KSO_WM_BEAUTIFY_FLAG" val=""/>
</p:tagLst>
</file>

<file path=ppt/tags/tag2704.xml><?xml version="1.0" encoding="utf-8"?>
<p:tagLst xmlns:p="http://schemas.openxmlformats.org/presentationml/2006/main">
  <p:tag name="KSO_WM_BEAUTIFY_FLAG" val=""/>
</p:tagLst>
</file>

<file path=ppt/tags/tag2705.xml><?xml version="1.0" encoding="utf-8"?>
<p:tagLst xmlns:p="http://schemas.openxmlformats.org/presentationml/2006/main">
  <p:tag name="KSO_WM_BEAUTIFY_FLAG" val=""/>
</p:tagLst>
</file>

<file path=ppt/tags/tag2706.xml><?xml version="1.0" encoding="utf-8"?>
<p:tagLst xmlns:p="http://schemas.openxmlformats.org/presentationml/2006/main">
  <p:tag name="KSO_WM_BEAUTIFY_FLAG" val=""/>
</p:tagLst>
</file>

<file path=ppt/tags/tag2707.xml><?xml version="1.0" encoding="utf-8"?>
<p:tagLst xmlns:p="http://schemas.openxmlformats.org/presentationml/2006/main">
  <p:tag name="KSO_WM_BEAUTIFY_FLAG" val=""/>
</p:tagLst>
</file>

<file path=ppt/tags/tag2708.xml><?xml version="1.0" encoding="utf-8"?>
<p:tagLst xmlns:p="http://schemas.openxmlformats.org/presentationml/2006/main">
  <p:tag name="KSO_WM_BEAUTIFY_FLAG" val=""/>
</p:tagLst>
</file>

<file path=ppt/tags/tag2709.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10.xml><?xml version="1.0" encoding="utf-8"?>
<p:tagLst xmlns:p="http://schemas.openxmlformats.org/presentationml/2006/main">
  <p:tag name="KSO_WM_BEAUTIFY_FLAG" val=""/>
</p:tagLst>
</file>

<file path=ppt/tags/tag2711.xml><?xml version="1.0" encoding="utf-8"?>
<p:tagLst xmlns:p="http://schemas.openxmlformats.org/presentationml/2006/main">
  <p:tag name="KSO_WM_BEAUTIFY_FLAG" val=""/>
</p:tagLst>
</file>

<file path=ppt/tags/tag2712.xml><?xml version="1.0" encoding="utf-8"?>
<p:tagLst xmlns:p="http://schemas.openxmlformats.org/presentationml/2006/main">
  <p:tag name="KSO_WM_BEAUTIFY_FLAG" val=""/>
</p:tagLst>
</file>

<file path=ppt/tags/tag2713.xml><?xml version="1.0" encoding="utf-8"?>
<p:tagLst xmlns:p="http://schemas.openxmlformats.org/presentationml/2006/main">
  <p:tag name="KSO_WM_BEAUTIFY_FLAG" val=""/>
</p:tagLst>
</file>

<file path=ppt/tags/tag2714.xml><?xml version="1.0" encoding="utf-8"?>
<p:tagLst xmlns:p="http://schemas.openxmlformats.org/presentationml/2006/main">
  <p:tag name="KSO_WM_BEAUTIFY_FLAG" val=""/>
</p:tagLst>
</file>

<file path=ppt/tags/tag2715.xml><?xml version="1.0" encoding="utf-8"?>
<p:tagLst xmlns:p="http://schemas.openxmlformats.org/presentationml/2006/main">
  <p:tag name="KSO_WM_BEAUTIFY_FLAG" val=""/>
</p:tagLst>
</file>

<file path=ppt/tags/tag2716.xml><?xml version="1.0" encoding="utf-8"?>
<p:tagLst xmlns:p="http://schemas.openxmlformats.org/presentationml/2006/main">
  <p:tag name="KSO_WM_BEAUTIFY_FLAG" val=""/>
</p:tagLst>
</file>

<file path=ppt/tags/tag2717.xml><?xml version="1.0" encoding="utf-8"?>
<p:tagLst xmlns:p="http://schemas.openxmlformats.org/presentationml/2006/main">
  <p:tag name="KSO_WM_BEAUTIFY_FLAG" val=""/>
</p:tagLst>
</file>

<file path=ppt/tags/tag2718.xml><?xml version="1.0" encoding="utf-8"?>
<p:tagLst xmlns:p="http://schemas.openxmlformats.org/presentationml/2006/main">
  <p:tag name="KSO_WM_BEAUTIFY_FLAG" val=""/>
</p:tagLst>
</file>

<file path=ppt/tags/tag2719.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20.xml><?xml version="1.0" encoding="utf-8"?>
<p:tagLst xmlns:p="http://schemas.openxmlformats.org/presentationml/2006/main">
  <p:tag name="KSO_WM_BEAUTIFY_FLAG" val=""/>
</p:tagLst>
</file>

<file path=ppt/tags/tag2721.xml><?xml version="1.0" encoding="utf-8"?>
<p:tagLst xmlns:p="http://schemas.openxmlformats.org/presentationml/2006/main">
  <p:tag name="KSO_WM_BEAUTIFY_FLAG" val=""/>
</p:tagLst>
</file>

<file path=ppt/tags/tag2722.xml><?xml version="1.0" encoding="utf-8"?>
<p:tagLst xmlns:p="http://schemas.openxmlformats.org/presentationml/2006/main">
  <p:tag name="KSO_WM_BEAUTIFY_FLAG" val=""/>
</p:tagLst>
</file>

<file path=ppt/tags/tag2723.xml><?xml version="1.0" encoding="utf-8"?>
<p:tagLst xmlns:p="http://schemas.openxmlformats.org/presentationml/2006/main">
  <p:tag name="KSO_WM_BEAUTIFY_FLAG" val=""/>
</p:tagLst>
</file>

<file path=ppt/tags/tag2724.xml><?xml version="1.0" encoding="utf-8"?>
<p:tagLst xmlns:p="http://schemas.openxmlformats.org/presentationml/2006/main">
  <p:tag name="KSO_WM_BEAUTIFY_FLAG" val=""/>
</p:tagLst>
</file>

<file path=ppt/tags/tag2725.xml><?xml version="1.0" encoding="utf-8"?>
<p:tagLst xmlns:p="http://schemas.openxmlformats.org/presentationml/2006/main">
  <p:tag name="KSO_WM_BEAUTIFY_FLAG" val=""/>
</p:tagLst>
</file>

<file path=ppt/tags/tag2726.xml><?xml version="1.0" encoding="utf-8"?>
<p:tagLst xmlns:p="http://schemas.openxmlformats.org/presentationml/2006/main">
  <p:tag name="KSO_WM_BEAUTIFY_FLAG" val=""/>
</p:tagLst>
</file>

<file path=ppt/tags/tag2727.xml><?xml version="1.0" encoding="utf-8"?>
<p:tagLst xmlns:p="http://schemas.openxmlformats.org/presentationml/2006/main">
  <p:tag name="KSO_WM_BEAUTIFY_FLAG" val=""/>
</p:tagLst>
</file>

<file path=ppt/tags/tag2728.xml><?xml version="1.0" encoding="utf-8"?>
<p:tagLst xmlns:p="http://schemas.openxmlformats.org/presentationml/2006/main">
  <p:tag name="KSO_WM_BEAUTIFY_FLAG" val=""/>
</p:tagLst>
</file>

<file path=ppt/tags/tag2729.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30.xml><?xml version="1.0" encoding="utf-8"?>
<p:tagLst xmlns:p="http://schemas.openxmlformats.org/presentationml/2006/main">
  <p:tag name="KSO_WM_BEAUTIFY_FLAG" val=""/>
</p:tagLst>
</file>

<file path=ppt/tags/tag2731.xml><?xml version="1.0" encoding="utf-8"?>
<p:tagLst xmlns:p="http://schemas.openxmlformats.org/presentationml/2006/main">
  <p:tag name="KSO_WM_BEAUTIFY_FLAG" val=""/>
</p:tagLst>
</file>

<file path=ppt/tags/tag2732.xml><?xml version="1.0" encoding="utf-8"?>
<p:tagLst xmlns:p="http://schemas.openxmlformats.org/presentationml/2006/main">
  <p:tag name="KSO_WM_BEAUTIFY_FLAG" val=""/>
</p:tagLst>
</file>

<file path=ppt/tags/tag2733.xml><?xml version="1.0" encoding="utf-8"?>
<p:tagLst xmlns:p="http://schemas.openxmlformats.org/presentationml/2006/main">
  <p:tag name="KSO_WM_BEAUTIFY_FLAG" val=""/>
</p:tagLst>
</file>

<file path=ppt/tags/tag2734.xml><?xml version="1.0" encoding="utf-8"?>
<p:tagLst xmlns:p="http://schemas.openxmlformats.org/presentationml/2006/main">
  <p:tag name="KSO_WM_BEAUTIFY_FLAG" val=""/>
</p:tagLst>
</file>

<file path=ppt/tags/tag2735.xml><?xml version="1.0" encoding="utf-8"?>
<p:tagLst xmlns:p="http://schemas.openxmlformats.org/presentationml/2006/main">
  <p:tag name="KSO_WM_BEAUTIFY_FLAG" val=""/>
</p:tagLst>
</file>

<file path=ppt/tags/tag2736.xml><?xml version="1.0" encoding="utf-8"?>
<p:tagLst xmlns:p="http://schemas.openxmlformats.org/presentationml/2006/main">
  <p:tag name="KSO_WM_BEAUTIFY_FLAG" val=""/>
</p:tagLst>
</file>

<file path=ppt/tags/tag2737.xml><?xml version="1.0" encoding="utf-8"?>
<p:tagLst xmlns:p="http://schemas.openxmlformats.org/presentationml/2006/main">
  <p:tag name="KSO_WM_BEAUTIFY_FLAG" val=""/>
</p:tagLst>
</file>

<file path=ppt/tags/tag2738.xml><?xml version="1.0" encoding="utf-8"?>
<p:tagLst xmlns:p="http://schemas.openxmlformats.org/presentationml/2006/main">
  <p:tag name="KSO_WM_BEAUTIFY_FLAG" val=""/>
</p:tagLst>
</file>

<file path=ppt/tags/tag2739.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40.xml><?xml version="1.0" encoding="utf-8"?>
<p:tagLst xmlns:p="http://schemas.openxmlformats.org/presentationml/2006/main">
  <p:tag name="KSO_WM_BEAUTIFY_FLAG" val=""/>
</p:tagLst>
</file>

<file path=ppt/tags/tag2741.xml><?xml version="1.0" encoding="utf-8"?>
<p:tagLst xmlns:p="http://schemas.openxmlformats.org/presentationml/2006/main">
  <p:tag name="KSO_WM_BEAUTIFY_FLAG" val=""/>
</p:tagLst>
</file>

<file path=ppt/tags/tag2742.xml><?xml version="1.0" encoding="utf-8"?>
<p:tagLst xmlns:p="http://schemas.openxmlformats.org/presentationml/2006/main">
  <p:tag name="KSO_WM_BEAUTIFY_FLAG" val=""/>
</p:tagLst>
</file>

<file path=ppt/tags/tag2743.xml><?xml version="1.0" encoding="utf-8"?>
<p:tagLst xmlns:p="http://schemas.openxmlformats.org/presentationml/2006/main">
  <p:tag name="KSO_WM_BEAUTIFY_FLAG" val=""/>
</p:tagLst>
</file>

<file path=ppt/tags/tag2744.xml><?xml version="1.0" encoding="utf-8"?>
<p:tagLst xmlns:p="http://schemas.openxmlformats.org/presentationml/2006/main">
  <p:tag name="KSO_WM_BEAUTIFY_FLAG" val=""/>
</p:tagLst>
</file>

<file path=ppt/tags/tag2745.xml><?xml version="1.0" encoding="utf-8"?>
<p:tagLst xmlns:p="http://schemas.openxmlformats.org/presentationml/2006/main">
  <p:tag name="KSO_WM_BEAUTIFY_FLAG" val=""/>
</p:tagLst>
</file>

<file path=ppt/tags/tag2746.xml><?xml version="1.0" encoding="utf-8"?>
<p:tagLst xmlns:p="http://schemas.openxmlformats.org/presentationml/2006/main">
  <p:tag name="KSO_WM_BEAUTIFY_FLAG" val=""/>
  <p:tag name="KSO_WM_DIAGRAM_VIRTUALLY_FRAME" val="{&quot;height&quot;:538.6,&quot;left&quot;:-24.2,&quot;top&quot;:81.8,&quot;width&quot;:984.2}"/>
</p:tagLst>
</file>

<file path=ppt/tags/tag2747.xml><?xml version="1.0" encoding="utf-8"?>
<p:tagLst xmlns:p="http://schemas.openxmlformats.org/presentationml/2006/main">
  <p:tag name="KSO_WM_BEAUTIFY_FLAG" val=""/>
  <p:tag name="KSO_WM_DIAGRAM_VIRTUALLY_FRAME" val="{&quot;height&quot;:538.6,&quot;left&quot;:-24.2,&quot;top&quot;:81.8,&quot;width&quot;:984.2}"/>
</p:tagLst>
</file>

<file path=ppt/tags/tag2748.xml><?xml version="1.0" encoding="utf-8"?>
<p:tagLst xmlns:p="http://schemas.openxmlformats.org/presentationml/2006/main">
  <p:tag name="KSO_WM_DIAGRAM_VIRTUALLY_FRAME" val="{&quot;height&quot;:538.6,&quot;left&quot;:-24.2,&quot;top&quot;:81.8,&quot;width&quot;:984.2}"/>
</p:tagLst>
</file>

<file path=ppt/tags/tag2749.xml><?xml version="1.0" encoding="utf-8"?>
<p:tagLst xmlns:p="http://schemas.openxmlformats.org/presentationml/2006/main">
  <p:tag name="KSO_WM_DIAGRAM_VIRTUALLY_FRAME" val="{&quot;height&quot;:538.6,&quot;left&quot;:-24.2,&quot;top&quot;:81.8,&quot;width&quot;:984.2}"/>
  <p:tag name="KSO_WM_BEAUTIFY_FLAG" val=""/>
</p:tagLst>
</file>

<file path=ppt/tags/tag275.xml><?xml version="1.0" encoding="utf-8"?>
<p:tagLst xmlns:p="http://schemas.openxmlformats.org/presentationml/2006/main">
  <p:tag name="KSO_WM_BEAUTIFY_FLAG" val=""/>
</p:tagLst>
</file>

<file path=ppt/tags/tag2750.xml><?xml version="1.0" encoding="utf-8"?>
<p:tagLst xmlns:p="http://schemas.openxmlformats.org/presentationml/2006/main">
  <p:tag name="KSO_WM_DIAGRAM_VIRTUALLY_FRAME" val="{&quot;height&quot;:538.6,&quot;left&quot;:-24.2,&quot;top&quot;:81.8,&quot;width&quot;:984.2}"/>
  <p:tag name="KSO_WM_BEAUTIFY_FLAG" val=""/>
</p:tagLst>
</file>

<file path=ppt/tags/tag2751.xml><?xml version="1.0" encoding="utf-8"?>
<p:tagLst xmlns:p="http://schemas.openxmlformats.org/presentationml/2006/main">
  <p:tag name="KSO_WM_BEAUTIFY_FLAG" val=""/>
  <p:tag name="KSO_WM_DIAGRAM_VIRTUALLY_FRAME" val="{&quot;height&quot;:538.6,&quot;left&quot;:-24.2,&quot;top&quot;:81.8,&quot;width&quot;:984.2}"/>
</p:tagLst>
</file>

<file path=ppt/tags/tag2752.xml><?xml version="1.0" encoding="utf-8"?>
<p:tagLst xmlns:p="http://schemas.openxmlformats.org/presentationml/2006/main">
  <p:tag name="KSO_WM_BEAUTIFY_FLAG" val=""/>
  <p:tag name="KSO_WM_DIAGRAM_VIRTUALLY_FRAME" val="{&quot;height&quot;:538.6,&quot;left&quot;:-24.2,&quot;top&quot;:81.8,&quot;width&quot;:984.2}"/>
</p:tagLst>
</file>

<file path=ppt/tags/tag2753.xml><?xml version="1.0" encoding="utf-8"?>
<p:tagLst xmlns:p="http://schemas.openxmlformats.org/presentationml/2006/main">
  <p:tag name="KSO_WM_BEAUTIFY_FLAG" val=""/>
  <p:tag name="KSO_WM_DIAGRAM_VIRTUALLY_FRAME" val="{&quot;height&quot;:538.6,&quot;left&quot;:-24.2,&quot;top&quot;:81.8,&quot;width&quot;:984.2}"/>
</p:tagLst>
</file>

<file path=ppt/tags/tag2754.xml><?xml version="1.0" encoding="utf-8"?>
<p:tagLst xmlns:p="http://schemas.openxmlformats.org/presentationml/2006/main">
  <p:tag name="KSO_WM_DIAGRAM_VIRTUALLY_FRAME" val="{&quot;height&quot;:538.6,&quot;left&quot;:-24.2,&quot;top&quot;:81.8,&quot;width&quot;:984.2}"/>
</p:tagLst>
</file>

<file path=ppt/tags/tag2755.xml><?xml version="1.0" encoding="utf-8"?>
<p:tagLst xmlns:p="http://schemas.openxmlformats.org/presentationml/2006/main">
  <p:tag name="KSO_WM_DIAGRAM_VIRTUALLY_FRAME" val="{&quot;height&quot;:538.6,&quot;left&quot;:-24.2,&quot;top&quot;:81.8,&quot;width&quot;:984.2}"/>
  <p:tag name="KSO_WM_BEAUTIFY_FLAG" val=""/>
</p:tagLst>
</file>

<file path=ppt/tags/tag2756.xml><?xml version="1.0" encoding="utf-8"?>
<p:tagLst xmlns:p="http://schemas.openxmlformats.org/presentationml/2006/main">
  <p:tag name="KSO_WM_DIAGRAM_VIRTUALLY_FRAME" val="{&quot;height&quot;:538.6,&quot;left&quot;:-24.2,&quot;top&quot;:81.8,&quot;width&quot;:984.2}"/>
  <p:tag name="KSO_WM_BEAUTIFY_FLAG" val=""/>
</p:tagLst>
</file>

<file path=ppt/tags/tag2757.xml><?xml version="1.0" encoding="utf-8"?>
<p:tagLst xmlns:p="http://schemas.openxmlformats.org/presentationml/2006/main">
  <p:tag name="KSO_WM_DIAGRAM_VIRTUALLY_FRAME" val="{&quot;height&quot;:538.6,&quot;left&quot;:-24.2,&quot;top&quot;:81.8,&quot;width&quot;:984.2}"/>
</p:tagLst>
</file>

<file path=ppt/tags/tag2758.xml><?xml version="1.0" encoding="utf-8"?>
<p:tagLst xmlns:p="http://schemas.openxmlformats.org/presentationml/2006/main">
  <p:tag name="KSO_WM_DIAGRAM_VIRTUALLY_FRAME" val="{&quot;height&quot;:538.6,&quot;left&quot;:-24.2,&quot;top&quot;:81.8,&quot;width&quot;:984.2}"/>
  <p:tag name="KSO_WM_BEAUTIFY_FLAG" val=""/>
</p:tagLst>
</file>

<file path=ppt/tags/tag2759.xml><?xml version="1.0" encoding="utf-8"?>
<p:tagLst xmlns:p="http://schemas.openxmlformats.org/presentationml/2006/main">
  <p:tag name="KSO_WM_DIAGRAM_VIRTUALLY_FRAME" val="{&quot;height&quot;:538.6,&quot;left&quot;:-24.2,&quot;top&quot;:81.8,&quot;width&quot;:984.2}"/>
  <p:tag name="KSO_WM_BEAUTIFY_FLAG" val=""/>
</p:tagLst>
</file>

<file path=ppt/tags/tag276.xml><?xml version="1.0" encoding="utf-8"?>
<p:tagLst xmlns:p="http://schemas.openxmlformats.org/presentationml/2006/main">
  <p:tag name="KSO_WM_BEAUTIFY_FLAG" val=""/>
</p:tagLst>
</file>

<file path=ppt/tags/tag2760.xml><?xml version="1.0" encoding="utf-8"?>
<p:tagLst xmlns:p="http://schemas.openxmlformats.org/presentationml/2006/main">
  <p:tag name="KSO_WM_DIAGRAM_VIRTUALLY_FRAME" val="{&quot;height&quot;:538.6,&quot;left&quot;:-24.2,&quot;top&quot;:81.8,&quot;width&quot;:984.2}"/>
</p:tagLst>
</file>

<file path=ppt/tags/tag2761.xml><?xml version="1.0" encoding="utf-8"?>
<p:tagLst xmlns:p="http://schemas.openxmlformats.org/presentationml/2006/main">
  <p:tag name="KSO_WM_DIAGRAM_VIRTUALLY_FRAME" val="{&quot;height&quot;:538.6,&quot;left&quot;:-24.2,&quot;top&quot;:81.8,&quot;width&quot;:984.2}"/>
  <p:tag name="KSO_WM_BEAUTIFY_FLAG" val=""/>
</p:tagLst>
</file>

<file path=ppt/tags/tag2762.xml><?xml version="1.0" encoding="utf-8"?>
<p:tagLst xmlns:p="http://schemas.openxmlformats.org/presentationml/2006/main">
  <p:tag name="KSO_WM_DIAGRAM_VIRTUALLY_FRAME" val="{&quot;height&quot;:538.6,&quot;left&quot;:-24.2,&quot;top&quot;:81.8,&quot;width&quot;:984.2}"/>
  <p:tag name="KSO_WM_BEAUTIFY_FLAG" val=""/>
</p:tagLst>
</file>

<file path=ppt/tags/tag2763.xml><?xml version="1.0" encoding="utf-8"?>
<p:tagLst xmlns:p="http://schemas.openxmlformats.org/presentationml/2006/main">
  <p:tag name="KSO_WM_DIAGRAM_VIRTUALLY_FRAME" val="{&quot;height&quot;:538.6,&quot;left&quot;:-24.2,&quot;top&quot;:81.8,&quot;width&quot;:984.2}"/>
</p:tagLst>
</file>

<file path=ppt/tags/tag2764.xml><?xml version="1.0" encoding="utf-8"?>
<p:tagLst xmlns:p="http://schemas.openxmlformats.org/presentationml/2006/main">
  <p:tag name="KSO_WM_DIAGRAM_VIRTUALLY_FRAME" val="{&quot;height&quot;:538.6,&quot;left&quot;:-24.2,&quot;top&quot;:81.8,&quot;width&quot;:984.2}"/>
  <p:tag name="KSO_WM_BEAUTIFY_FLAG" val=""/>
</p:tagLst>
</file>

<file path=ppt/tags/tag2765.xml><?xml version="1.0" encoding="utf-8"?>
<p:tagLst xmlns:p="http://schemas.openxmlformats.org/presentationml/2006/main">
  <p:tag name="KSO_WM_DIAGRAM_VIRTUALLY_FRAME" val="{&quot;height&quot;:538.6,&quot;left&quot;:-24.2,&quot;top&quot;:81.8,&quot;width&quot;:984.2}"/>
  <p:tag name="KSO_WM_BEAUTIFY_FLAG" val=""/>
</p:tagLst>
</file>

<file path=ppt/tags/tag2766.xml><?xml version="1.0" encoding="utf-8"?>
<p:tagLst xmlns:p="http://schemas.openxmlformats.org/presentationml/2006/main">
  <p:tag name="KSO_WM_BEAUTIFY_FLAG" val=""/>
  <p:tag name="KSO_WM_DIAGRAM_VIRTUALLY_FRAME" val="{&quot;height&quot;:538.6,&quot;left&quot;:-24.2,&quot;top&quot;:81.8,&quot;width&quot;:984.2}"/>
</p:tagLst>
</file>

<file path=ppt/tags/tag2767.xml><?xml version="1.0" encoding="utf-8"?>
<p:tagLst xmlns:p="http://schemas.openxmlformats.org/presentationml/2006/main">
  <p:tag name="KSO_WM_BEAUTIFY_FLAG" val=""/>
  <p:tag name="KSO_WM_DIAGRAM_VIRTUALLY_FRAME" val="{&quot;height&quot;:538.6,&quot;left&quot;:-24.2,&quot;top&quot;:81.8,&quot;width&quot;:984.2}"/>
</p:tagLst>
</file>

<file path=ppt/tags/tag2768.xml><?xml version="1.0" encoding="utf-8"?>
<p:tagLst xmlns:p="http://schemas.openxmlformats.org/presentationml/2006/main">
  <p:tag name="KSO_WM_BEAUTIFY_FLAG" val=""/>
  <p:tag name="KSO_WM_DIAGRAM_VIRTUALLY_FRAME" val="{&quot;height&quot;:538.6,&quot;left&quot;:-24.2,&quot;top&quot;:81.8,&quot;width&quot;:984.2}"/>
</p:tagLst>
</file>

<file path=ppt/tags/tag2769.xml><?xml version="1.0" encoding="utf-8"?>
<p:tagLst xmlns:p="http://schemas.openxmlformats.org/presentationml/2006/main">
  <p:tag name="KSO_WM_BEAUTIFY_FLAG" val=""/>
  <p:tag name="KSO_WM_DIAGRAM_VIRTUALLY_FRAME" val="{&quot;height&quot;:538.6,&quot;left&quot;:-24.2,&quot;top&quot;:81.8,&quot;width&quot;:984.2}"/>
</p:tagLst>
</file>

<file path=ppt/tags/tag277.xml><?xml version="1.0" encoding="utf-8"?>
<p:tagLst xmlns:p="http://schemas.openxmlformats.org/presentationml/2006/main">
  <p:tag name="KSO_WM_BEAUTIFY_FLAG" val=""/>
</p:tagLst>
</file>

<file path=ppt/tags/tag2770.xml><?xml version="1.0" encoding="utf-8"?>
<p:tagLst xmlns:p="http://schemas.openxmlformats.org/presentationml/2006/main">
  <p:tag name="KSO_WM_BEAUTIFY_FLAG" val=""/>
  <p:tag name="KSO_WM_DIAGRAM_VIRTUALLY_FRAME" val="{&quot;height&quot;:538.6,&quot;left&quot;:-24.2,&quot;top&quot;:81.8,&quot;width&quot;:984.2}"/>
</p:tagLst>
</file>

<file path=ppt/tags/tag2771.xml><?xml version="1.0" encoding="utf-8"?>
<p:tagLst xmlns:p="http://schemas.openxmlformats.org/presentationml/2006/main">
  <p:tag name="KSO_WM_BEAUTIFY_FLAG" val=""/>
  <p:tag name="KSO_WM_DIAGRAM_VIRTUALLY_FRAME" val="{&quot;height&quot;:538.6,&quot;left&quot;:-24.2,&quot;top&quot;:81.8,&quot;width&quot;:984.2}"/>
</p:tagLst>
</file>

<file path=ppt/tags/tag2772.xml><?xml version="1.0" encoding="utf-8"?>
<p:tagLst xmlns:p="http://schemas.openxmlformats.org/presentationml/2006/main">
  <p:tag name="TEXTSHADOWSIZE" val="100"/>
  <p:tag name="KSO_WM_BEAUTIFY_FLAG" val=""/>
  <p:tag name="KSO_WM_DIAGRAM_VIRTUALLY_FRAME" val="{&quot;height&quot;:538.6,&quot;left&quot;:-24.2,&quot;top&quot;:81.8,&quot;width&quot;:984.2}"/>
</p:tagLst>
</file>

<file path=ppt/tags/tag2773.xml><?xml version="1.0" encoding="utf-8"?>
<p:tagLst xmlns:p="http://schemas.openxmlformats.org/presentationml/2006/main">
  <p:tag name="TEXTSHADOWSIZE" val="100"/>
  <p:tag name="KSO_WM_BEAUTIFY_FLAG" val=""/>
  <p:tag name="KSO_WM_DIAGRAM_VIRTUALLY_FRAME" val="{&quot;height&quot;:538.6,&quot;left&quot;:-24.2,&quot;top&quot;:81.8,&quot;width&quot;:984.2}"/>
</p:tagLst>
</file>

<file path=ppt/tags/tag2774.xml><?xml version="1.0" encoding="utf-8"?>
<p:tagLst xmlns:p="http://schemas.openxmlformats.org/presentationml/2006/main">
  <p:tag name="TEXTSHADOWSIZE" val="100"/>
  <p:tag name="KSO_WM_BEAUTIFY_FLAG" val=""/>
  <p:tag name="KSO_WM_DIAGRAM_VIRTUALLY_FRAME" val="{&quot;height&quot;:538.6,&quot;left&quot;:-24.2,&quot;top&quot;:81.8,&quot;width&quot;:984.2}"/>
</p:tagLst>
</file>

<file path=ppt/tags/tag2775.xml><?xml version="1.0" encoding="utf-8"?>
<p:tagLst xmlns:p="http://schemas.openxmlformats.org/presentationml/2006/main">
  <p:tag name="TEXTSHADOWSIZE" val="100"/>
  <p:tag name="KSO_WM_BEAUTIFY_FLAG" val=""/>
  <p:tag name="KSO_WM_DIAGRAM_VIRTUALLY_FRAME" val="{&quot;height&quot;:538.6,&quot;left&quot;:-24.2,&quot;top&quot;:81.8,&quot;width&quot;:984.2}"/>
</p:tagLst>
</file>

<file path=ppt/tags/tag2776.xml><?xml version="1.0" encoding="utf-8"?>
<p:tagLst xmlns:p="http://schemas.openxmlformats.org/presentationml/2006/main">
  <p:tag name="TEXTSHADOWSIZE" val="100"/>
  <p:tag name="KSO_WM_BEAUTIFY_FLAG" val=""/>
  <p:tag name="KSO_WM_DIAGRAM_VIRTUALLY_FRAME" val="{&quot;height&quot;:538.6,&quot;left&quot;:-24.2,&quot;top&quot;:81.8,&quot;width&quot;:984.2}"/>
</p:tagLst>
</file>

<file path=ppt/tags/tag2777.xml><?xml version="1.0" encoding="utf-8"?>
<p:tagLst xmlns:p="http://schemas.openxmlformats.org/presentationml/2006/main">
  <p:tag name="KSO_WM_DIAGRAM_VIRTUALLY_FRAME" val="{&quot;height&quot;:510.20007874015755,&quot;left&quot;:-49.41354330708661,&quot;top&quot;:77.15,&quot;width&quot;:1061.8270866141734}"/>
</p:tagLst>
</file>

<file path=ppt/tags/tag2778.xml><?xml version="1.0" encoding="utf-8"?>
<p:tagLst xmlns:p="http://schemas.openxmlformats.org/presentationml/2006/main">
  <p:tag name="KSO_WM_DIAGRAM_VIRTUALLY_FRAME" val="{&quot;height&quot;:510.20007874015755,&quot;left&quot;:-49.41354330708661,&quot;top&quot;:77.15,&quot;width&quot;:1061.8270866141734}"/>
</p:tagLst>
</file>

<file path=ppt/tags/tag2779.xml><?xml version="1.0" encoding="utf-8"?>
<p:tagLst xmlns:p="http://schemas.openxmlformats.org/presentationml/2006/main">
  <p:tag name="KSO_WM_DIAGRAM_VIRTUALLY_FRAME" val="{&quot;height&quot;:510.20007874015755,&quot;left&quot;:-49.41354330708661,&quot;top&quot;:77.15,&quot;width&quot;:1061.8270866141734}"/>
</p:tagLst>
</file>

<file path=ppt/tags/tag278.xml><?xml version="1.0" encoding="utf-8"?>
<p:tagLst xmlns:p="http://schemas.openxmlformats.org/presentationml/2006/main">
  <p:tag name="KSO_WM_BEAUTIFY_FLAG" val=""/>
</p:tagLst>
</file>

<file path=ppt/tags/tag2780.xml><?xml version="1.0" encoding="utf-8"?>
<p:tagLst xmlns:p="http://schemas.openxmlformats.org/presentationml/2006/main">
  <p:tag name="ISLIDE.VECTOR" val="2b586da8-b3bb-41e3-9609-2aa83134bc79"/>
</p:tagLst>
</file>

<file path=ppt/tags/tag2781.xml><?xml version="1.0" encoding="utf-8"?>
<p:tagLst xmlns:p="http://schemas.openxmlformats.org/presentationml/2006/main">
  <p:tag name="KSO_WM_BEAUTIFY_FLAG" val=""/>
</p:tagLst>
</file>

<file path=ppt/tags/tag2782.xml><?xml version="1.0" encoding="utf-8"?>
<p:tagLst xmlns:p="http://schemas.openxmlformats.org/presentationml/2006/main">
  <p:tag name="KSO_WM_BEAUTIFY_FLAG" val=""/>
</p:tagLst>
</file>

<file path=ppt/tags/tag2783.xml><?xml version="1.0" encoding="utf-8"?>
<p:tagLst xmlns:p="http://schemas.openxmlformats.org/presentationml/2006/main">
  <p:tag name="KSO_WM_BEAUTIFY_FLAG" val=""/>
</p:tagLst>
</file>

<file path=ppt/tags/tag2784.xml><?xml version="1.0" encoding="utf-8"?>
<p:tagLst xmlns:p="http://schemas.openxmlformats.org/presentationml/2006/main">
  <p:tag name="KSO_WM_BEAUTIFY_FLAG" val=""/>
</p:tagLst>
</file>

<file path=ppt/tags/tag2785.xml><?xml version="1.0" encoding="utf-8"?>
<p:tagLst xmlns:p="http://schemas.openxmlformats.org/presentationml/2006/main">
  <p:tag name="KSO_WM_BEAUTIFY_FLAG" val=""/>
</p:tagLst>
</file>

<file path=ppt/tags/tag2786.xml><?xml version="1.0" encoding="utf-8"?>
<p:tagLst xmlns:p="http://schemas.openxmlformats.org/presentationml/2006/main">
  <p:tag name="KSO_WM_BEAUTIFY_FLAG" val=""/>
</p:tagLst>
</file>

<file path=ppt/tags/tag2787.xml><?xml version="1.0" encoding="utf-8"?>
<p:tagLst xmlns:p="http://schemas.openxmlformats.org/presentationml/2006/main">
  <p:tag name="KSO_WM_BEAUTIFY_FLAG" val=""/>
</p:tagLst>
</file>

<file path=ppt/tags/tag2788.xml><?xml version="1.0" encoding="utf-8"?>
<p:tagLst xmlns:p="http://schemas.openxmlformats.org/presentationml/2006/main">
  <p:tag name="KSO_WM_BEAUTIFY_FLAG" val=""/>
</p:tagLst>
</file>

<file path=ppt/tags/tag2789.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790.xml><?xml version="1.0" encoding="utf-8"?>
<p:tagLst xmlns:p="http://schemas.openxmlformats.org/presentationml/2006/main">
  <p:tag name="KSO_WM_BEAUTIFY_FLAG" val=""/>
</p:tagLst>
</file>

<file path=ppt/tags/tag2791.xml><?xml version="1.0" encoding="utf-8"?>
<p:tagLst xmlns:p="http://schemas.openxmlformats.org/presentationml/2006/main">
  <p:tag name="KSO_WM_BEAUTIFY_FLAG" val=""/>
</p:tagLst>
</file>

<file path=ppt/tags/tag2792.xml><?xml version="1.0" encoding="utf-8"?>
<p:tagLst xmlns:p="http://schemas.openxmlformats.org/presentationml/2006/main">
  <p:tag name="KSO_WM_BEAUTIFY_FLAG" val=""/>
</p:tagLst>
</file>

<file path=ppt/tags/tag2793.xml><?xml version="1.0" encoding="utf-8"?>
<p:tagLst xmlns:p="http://schemas.openxmlformats.org/presentationml/2006/main">
  <p:tag name="KSO_WM_BEAUTIFY_FLAG" val=""/>
</p:tagLst>
</file>

<file path=ppt/tags/tag2794.xml><?xml version="1.0" encoding="utf-8"?>
<p:tagLst xmlns:p="http://schemas.openxmlformats.org/presentationml/2006/main">
  <p:tag name="KSO_WM_BEAUTIFY_FLAG" val=""/>
</p:tagLst>
</file>

<file path=ppt/tags/tag2795.xml><?xml version="1.0" encoding="utf-8"?>
<p:tagLst xmlns:p="http://schemas.openxmlformats.org/presentationml/2006/main">
  <p:tag name="KSO_WM_BEAUTIFY_FLAG" val=""/>
</p:tagLst>
</file>

<file path=ppt/tags/tag2796.xml><?xml version="1.0" encoding="utf-8"?>
<p:tagLst xmlns:p="http://schemas.openxmlformats.org/presentationml/2006/main">
  <p:tag name="KSO_WM_BEAUTIFY_FLAG" val=""/>
</p:tagLst>
</file>

<file path=ppt/tags/tag2797.xml><?xml version="1.0" encoding="utf-8"?>
<p:tagLst xmlns:p="http://schemas.openxmlformats.org/presentationml/2006/main">
  <p:tag name="KSO_WM_BEAUTIFY_FLAG" val=""/>
</p:tagLst>
</file>

<file path=ppt/tags/tag2798.xml><?xml version="1.0" encoding="utf-8"?>
<p:tagLst xmlns:p="http://schemas.openxmlformats.org/presentationml/2006/main">
  <p:tag name="KSO_WM_BEAUTIFY_FLAG" val=""/>
</p:tagLst>
</file>

<file path=ppt/tags/tag279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00.xml><?xml version="1.0" encoding="utf-8"?>
<p:tagLst xmlns:p="http://schemas.openxmlformats.org/presentationml/2006/main">
  <p:tag name="KSO_WM_BEAUTIFY_FLAG" val=""/>
</p:tagLst>
</file>

<file path=ppt/tags/tag2801.xml><?xml version="1.0" encoding="utf-8"?>
<p:tagLst xmlns:p="http://schemas.openxmlformats.org/presentationml/2006/main">
  <p:tag name="KSO_WM_BEAUTIFY_FLAG" val=""/>
</p:tagLst>
</file>

<file path=ppt/tags/tag2802.xml><?xml version="1.0" encoding="utf-8"?>
<p:tagLst xmlns:p="http://schemas.openxmlformats.org/presentationml/2006/main">
  <p:tag name="KSO_WM_BEAUTIFY_FLAG" val=""/>
</p:tagLst>
</file>

<file path=ppt/tags/tag2803.xml><?xml version="1.0" encoding="utf-8"?>
<p:tagLst xmlns:p="http://schemas.openxmlformats.org/presentationml/2006/main">
  <p:tag name="KSO_WM_BEAUTIFY_FLAG" val=""/>
</p:tagLst>
</file>

<file path=ppt/tags/tag2804.xml><?xml version="1.0" encoding="utf-8"?>
<p:tagLst xmlns:p="http://schemas.openxmlformats.org/presentationml/2006/main">
  <p:tag name="KSO_WM_BEAUTIFY_FLAG" val=""/>
</p:tagLst>
</file>

<file path=ppt/tags/tag2805.xml><?xml version="1.0" encoding="utf-8"?>
<p:tagLst xmlns:p="http://schemas.openxmlformats.org/presentationml/2006/main">
  <p:tag name="KSO_WM_BEAUTIFY_FLAG" val=""/>
</p:tagLst>
</file>

<file path=ppt/tags/tag2806.xml><?xml version="1.0" encoding="utf-8"?>
<p:tagLst xmlns:p="http://schemas.openxmlformats.org/presentationml/2006/main">
  <p:tag name="KSO_WM_BEAUTIFY_FLAG" val=""/>
</p:tagLst>
</file>

<file path=ppt/tags/tag2807.xml><?xml version="1.0" encoding="utf-8"?>
<p:tagLst xmlns:p="http://schemas.openxmlformats.org/presentationml/2006/main">
  <p:tag name="KSO_WM_BEAUTIFY_FLAG" val=""/>
</p:tagLst>
</file>

<file path=ppt/tags/tag2808.xml><?xml version="1.0" encoding="utf-8"?>
<p:tagLst xmlns:p="http://schemas.openxmlformats.org/presentationml/2006/main">
  <p:tag name="KSO_WM_BEAUTIFY_FLAG" val=""/>
</p:tagLst>
</file>

<file path=ppt/tags/tag2809.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10.xml><?xml version="1.0" encoding="utf-8"?>
<p:tagLst xmlns:p="http://schemas.openxmlformats.org/presentationml/2006/main">
  <p:tag name="KSO_WM_BEAUTIFY_FLAG" val=""/>
</p:tagLst>
</file>

<file path=ppt/tags/tag2811.xml><?xml version="1.0" encoding="utf-8"?>
<p:tagLst xmlns:p="http://schemas.openxmlformats.org/presentationml/2006/main">
  <p:tag name="KSO_WM_BEAUTIFY_FLAG" val=""/>
</p:tagLst>
</file>

<file path=ppt/tags/tag2812.xml><?xml version="1.0" encoding="utf-8"?>
<p:tagLst xmlns:p="http://schemas.openxmlformats.org/presentationml/2006/main">
  <p:tag name="KSO_WM_BEAUTIFY_FLAG" val=""/>
</p:tagLst>
</file>

<file path=ppt/tags/tag2813.xml><?xml version="1.0" encoding="utf-8"?>
<p:tagLst xmlns:p="http://schemas.openxmlformats.org/presentationml/2006/main">
  <p:tag name="KSO_WM_BEAUTIFY_FLAG" val=""/>
</p:tagLst>
</file>

<file path=ppt/tags/tag2814.xml><?xml version="1.0" encoding="utf-8"?>
<p:tagLst xmlns:p="http://schemas.openxmlformats.org/presentationml/2006/main">
  <p:tag name="KSO_WM_BEAUTIFY_FLAG" val=""/>
</p:tagLst>
</file>

<file path=ppt/tags/tag2815.xml><?xml version="1.0" encoding="utf-8"?>
<p:tagLst xmlns:p="http://schemas.openxmlformats.org/presentationml/2006/main">
  <p:tag name="KSO_WM_BEAUTIFY_FLAG" val=""/>
</p:tagLst>
</file>

<file path=ppt/tags/tag2816.xml><?xml version="1.0" encoding="utf-8"?>
<p:tagLst xmlns:p="http://schemas.openxmlformats.org/presentationml/2006/main">
  <p:tag name="KSO_WM_BEAUTIFY_FLAG" val=""/>
</p:tagLst>
</file>

<file path=ppt/tags/tag2817.xml><?xml version="1.0" encoding="utf-8"?>
<p:tagLst xmlns:p="http://schemas.openxmlformats.org/presentationml/2006/main">
  <p:tag name="KSO_WM_BEAUTIFY_FLAG" val=""/>
</p:tagLst>
</file>

<file path=ppt/tags/tag2818.xml><?xml version="1.0" encoding="utf-8"?>
<p:tagLst xmlns:p="http://schemas.openxmlformats.org/presentationml/2006/main">
  <p:tag name="KSO_WM_BEAUTIFY_FLAG" val=""/>
</p:tagLst>
</file>

<file path=ppt/tags/tag2819.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20.xml><?xml version="1.0" encoding="utf-8"?>
<p:tagLst xmlns:p="http://schemas.openxmlformats.org/presentationml/2006/main">
  <p:tag name="KSO_WM_BEAUTIFY_FLAG" val=""/>
</p:tagLst>
</file>

<file path=ppt/tags/tag2821.xml><?xml version="1.0" encoding="utf-8"?>
<p:tagLst xmlns:p="http://schemas.openxmlformats.org/presentationml/2006/main">
  <p:tag name="KSO_WM_BEAUTIFY_FLAG" val=""/>
</p:tagLst>
</file>

<file path=ppt/tags/tag2822.xml><?xml version="1.0" encoding="utf-8"?>
<p:tagLst xmlns:p="http://schemas.openxmlformats.org/presentationml/2006/main">
  <p:tag name="KSO_WM_BEAUTIFY_FLAG" val=""/>
</p:tagLst>
</file>

<file path=ppt/tags/tag2823.xml><?xml version="1.0" encoding="utf-8"?>
<p:tagLst xmlns:p="http://schemas.openxmlformats.org/presentationml/2006/main">
  <p:tag name="KSO_WM_BEAUTIFY_FLAG" val=""/>
</p:tagLst>
</file>

<file path=ppt/tags/tag2824.xml><?xml version="1.0" encoding="utf-8"?>
<p:tagLst xmlns:p="http://schemas.openxmlformats.org/presentationml/2006/main">
  <p:tag name="KSO_WM_BEAUTIFY_FLAG" val=""/>
</p:tagLst>
</file>

<file path=ppt/tags/tag2825.xml><?xml version="1.0" encoding="utf-8"?>
<p:tagLst xmlns:p="http://schemas.openxmlformats.org/presentationml/2006/main">
  <p:tag name="KSO_WM_BEAUTIFY_FLAG" val=""/>
</p:tagLst>
</file>

<file path=ppt/tags/tag2826.xml><?xml version="1.0" encoding="utf-8"?>
<p:tagLst xmlns:p="http://schemas.openxmlformats.org/presentationml/2006/main">
  <p:tag name="KSO_WM_BEAUTIFY_FLAG" val=""/>
</p:tagLst>
</file>

<file path=ppt/tags/tag2827.xml><?xml version="1.0" encoding="utf-8"?>
<p:tagLst xmlns:p="http://schemas.openxmlformats.org/presentationml/2006/main">
  <p:tag name="KSO_WM_BEAUTIFY_FLAG" val=""/>
</p:tagLst>
</file>

<file path=ppt/tags/tag2828.xml><?xml version="1.0" encoding="utf-8"?>
<p:tagLst xmlns:p="http://schemas.openxmlformats.org/presentationml/2006/main">
  <p:tag name="KSO_WM_BEAUTIFY_FLAG" val=""/>
</p:tagLst>
</file>

<file path=ppt/tags/tag2829.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30.xml><?xml version="1.0" encoding="utf-8"?>
<p:tagLst xmlns:p="http://schemas.openxmlformats.org/presentationml/2006/main">
  <p:tag name="KSO_WM_BEAUTIFY_FLAG" val=""/>
</p:tagLst>
</file>

<file path=ppt/tags/tag2831.xml><?xml version="1.0" encoding="utf-8"?>
<p:tagLst xmlns:p="http://schemas.openxmlformats.org/presentationml/2006/main">
  <p:tag name="KSO_WM_BEAUTIFY_FLAG" val=""/>
</p:tagLst>
</file>

<file path=ppt/tags/tag2832.xml><?xml version="1.0" encoding="utf-8"?>
<p:tagLst xmlns:p="http://schemas.openxmlformats.org/presentationml/2006/main">
  <p:tag name="KSO_WM_BEAUTIFY_FLAG" val=""/>
</p:tagLst>
</file>

<file path=ppt/tags/tag2833.xml><?xml version="1.0" encoding="utf-8"?>
<p:tagLst xmlns:p="http://schemas.openxmlformats.org/presentationml/2006/main">
  <p:tag name="KSO_WM_BEAUTIFY_FLAG" val=""/>
</p:tagLst>
</file>

<file path=ppt/tags/tag2834.xml><?xml version="1.0" encoding="utf-8"?>
<p:tagLst xmlns:p="http://schemas.openxmlformats.org/presentationml/2006/main">
  <p:tag name="KSO_WM_BEAUTIFY_FLAG" val=""/>
</p:tagLst>
</file>

<file path=ppt/tags/tag2835.xml><?xml version="1.0" encoding="utf-8"?>
<p:tagLst xmlns:p="http://schemas.openxmlformats.org/presentationml/2006/main">
  <p:tag name="KSO_WM_BEAUTIFY_FLAG" val=""/>
</p:tagLst>
</file>

<file path=ppt/tags/tag2836.xml><?xml version="1.0" encoding="utf-8"?>
<p:tagLst xmlns:p="http://schemas.openxmlformats.org/presentationml/2006/main">
  <p:tag name="KSO_WM_BEAUTIFY_FLAG" val=""/>
</p:tagLst>
</file>

<file path=ppt/tags/tag2837.xml><?xml version="1.0" encoding="utf-8"?>
<p:tagLst xmlns:p="http://schemas.openxmlformats.org/presentationml/2006/main">
  <p:tag name="KSO_WM_BEAUTIFY_FLAG" val=""/>
</p:tagLst>
</file>

<file path=ppt/tags/tag2838.xml><?xml version="1.0" encoding="utf-8"?>
<p:tagLst xmlns:p="http://schemas.openxmlformats.org/presentationml/2006/main">
  <p:tag name="KSO_WM_BEAUTIFY_FLAG" val=""/>
</p:tagLst>
</file>

<file path=ppt/tags/tag2839.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40.xml><?xml version="1.0" encoding="utf-8"?>
<p:tagLst xmlns:p="http://schemas.openxmlformats.org/presentationml/2006/main">
  <p:tag name="KSO_WM_BEAUTIFY_FLAG" val=""/>
</p:tagLst>
</file>

<file path=ppt/tags/tag2841.xml><?xml version="1.0" encoding="utf-8"?>
<p:tagLst xmlns:p="http://schemas.openxmlformats.org/presentationml/2006/main">
  <p:tag name="KSO_WM_BEAUTIFY_FLAG" val=""/>
</p:tagLst>
</file>

<file path=ppt/tags/tag2842.xml><?xml version="1.0" encoding="utf-8"?>
<p:tagLst xmlns:p="http://schemas.openxmlformats.org/presentationml/2006/main">
  <p:tag name="KSO_WM_BEAUTIFY_FLAG" val=""/>
</p:tagLst>
</file>

<file path=ppt/tags/tag2843.xml><?xml version="1.0" encoding="utf-8"?>
<p:tagLst xmlns:p="http://schemas.openxmlformats.org/presentationml/2006/main">
  <p:tag name="KSO_WM_BEAUTIFY_FLAG" val=""/>
</p:tagLst>
</file>

<file path=ppt/tags/tag2844.xml><?xml version="1.0" encoding="utf-8"?>
<p:tagLst xmlns:p="http://schemas.openxmlformats.org/presentationml/2006/main">
  <p:tag name="KSO_WM_BEAUTIFY_FLAG" val=""/>
</p:tagLst>
</file>

<file path=ppt/tags/tag2845.xml><?xml version="1.0" encoding="utf-8"?>
<p:tagLst xmlns:p="http://schemas.openxmlformats.org/presentationml/2006/main">
  <p:tag name="KSO_WM_BEAUTIFY_FLAG" val=""/>
</p:tagLst>
</file>

<file path=ppt/tags/tag2846.xml><?xml version="1.0" encoding="utf-8"?>
<p:tagLst xmlns:p="http://schemas.openxmlformats.org/presentationml/2006/main">
  <p:tag name="KSO_WM_BEAUTIFY_FLAG" val=""/>
</p:tagLst>
</file>

<file path=ppt/tags/tag2847.xml><?xml version="1.0" encoding="utf-8"?>
<p:tagLst xmlns:p="http://schemas.openxmlformats.org/presentationml/2006/main">
  <p:tag name="KSO_WM_BEAUTIFY_FLAG" val=""/>
</p:tagLst>
</file>

<file path=ppt/tags/tag2848.xml><?xml version="1.0" encoding="utf-8"?>
<p:tagLst xmlns:p="http://schemas.openxmlformats.org/presentationml/2006/main">
  <p:tag name="KSO_WM_BEAUTIFY_FLAG" val=""/>
</p:tagLst>
</file>

<file path=ppt/tags/tag2849.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50.xml><?xml version="1.0" encoding="utf-8"?>
<p:tagLst xmlns:p="http://schemas.openxmlformats.org/presentationml/2006/main">
  <p:tag name="KSO_WM_BEAUTIFY_FLAG" val=""/>
</p:tagLst>
</file>

<file path=ppt/tags/tag2851.xml><?xml version="1.0" encoding="utf-8"?>
<p:tagLst xmlns:p="http://schemas.openxmlformats.org/presentationml/2006/main">
  <p:tag name="KSO_WM_BEAUTIFY_FLAG" val=""/>
</p:tagLst>
</file>

<file path=ppt/tags/tag2852.xml><?xml version="1.0" encoding="utf-8"?>
<p:tagLst xmlns:p="http://schemas.openxmlformats.org/presentationml/2006/main">
  <p:tag name="KSO_WM_BEAUTIFY_FLAG" val=""/>
</p:tagLst>
</file>

<file path=ppt/tags/tag2853.xml><?xml version="1.0" encoding="utf-8"?>
<p:tagLst xmlns:p="http://schemas.openxmlformats.org/presentationml/2006/main">
  <p:tag name="KSO_WM_BEAUTIFY_FLAG" val=""/>
</p:tagLst>
</file>

<file path=ppt/tags/tag2854.xml><?xml version="1.0" encoding="utf-8"?>
<p:tagLst xmlns:p="http://schemas.openxmlformats.org/presentationml/2006/main">
  <p:tag name="KSO_WM_BEAUTIFY_FLAG" val=""/>
</p:tagLst>
</file>

<file path=ppt/tags/tag2855.xml><?xml version="1.0" encoding="utf-8"?>
<p:tagLst xmlns:p="http://schemas.openxmlformats.org/presentationml/2006/main">
  <p:tag name="KSO_WM_BEAUTIFY_FLAG" val=""/>
</p:tagLst>
</file>

<file path=ppt/tags/tag2856.xml><?xml version="1.0" encoding="utf-8"?>
<p:tagLst xmlns:p="http://schemas.openxmlformats.org/presentationml/2006/main">
  <p:tag name="KSO_WM_BEAUTIFY_FLAG" val=""/>
</p:tagLst>
</file>

<file path=ppt/tags/tag2857.xml><?xml version="1.0" encoding="utf-8"?>
<p:tagLst xmlns:p="http://schemas.openxmlformats.org/presentationml/2006/main">
  <p:tag name="KSO_WM_BEAUTIFY_FLAG" val=""/>
</p:tagLst>
</file>

<file path=ppt/tags/tag2858.xml><?xml version="1.0" encoding="utf-8"?>
<p:tagLst xmlns:p="http://schemas.openxmlformats.org/presentationml/2006/main">
  <p:tag name="KSO_WM_BEAUTIFY_FLAG" val=""/>
</p:tagLst>
</file>

<file path=ppt/tags/tag2859.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60.xml><?xml version="1.0" encoding="utf-8"?>
<p:tagLst xmlns:p="http://schemas.openxmlformats.org/presentationml/2006/main">
  <p:tag name="KSO_WM_BEAUTIFY_FLAG" val=""/>
</p:tagLst>
</file>

<file path=ppt/tags/tag2861.xml><?xml version="1.0" encoding="utf-8"?>
<p:tagLst xmlns:p="http://schemas.openxmlformats.org/presentationml/2006/main">
  <p:tag name="KSO_WM_BEAUTIFY_FLAG" val=""/>
</p:tagLst>
</file>

<file path=ppt/tags/tag2862.xml><?xml version="1.0" encoding="utf-8"?>
<p:tagLst xmlns:p="http://schemas.openxmlformats.org/presentationml/2006/main">
  <p:tag name="KSO_WM_BEAUTIFY_FLAG" val=""/>
</p:tagLst>
</file>

<file path=ppt/tags/tag2863.xml><?xml version="1.0" encoding="utf-8"?>
<p:tagLst xmlns:p="http://schemas.openxmlformats.org/presentationml/2006/main">
  <p:tag name="KSO_WM_BEAUTIFY_FLAG" val=""/>
</p:tagLst>
</file>

<file path=ppt/tags/tag2864.xml><?xml version="1.0" encoding="utf-8"?>
<p:tagLst xmlns:p="http://schemas.openxmlformats.org/presentationml/2006/main">
  <p:tag name="KSO_WM_BEAUTIFY_FLAG" val=""/>
</p:tagLst>
</file>

<file path=ppt/tags/tag2865.xml><?xml version="1.0" encoding="utf-8"?>
<p:tagLst xmlns:p="http://schemas.openxmlformats.org/presentationml/2006/main">
  <p:tag name="KSO_WM_BEAUTIFY_FLAG" val=""/>
</p:tagLst>
</file>

<file path=ppt/tags/tag2866.xml><?xml version="1.0" encoding="utf-8"?>
<p:tagLst xmlns:p="http://schemas.openxmlformats.org/presentationml/2006/main">
  <p:tag name="KSO_WM_BEAUTIFY_FLAG" val=""/>
</p:tagLst>
</file>

<file path=ppt/tags/tag2867.xml><?xml version="1.0" encoding="utf-8"?>
<p:tagLst xmlns:p="http://schemas.openxmlformats.org/presentationml/2006/main">
  <p:tag name="KSO_WM_BEAUTIFY_FLAG" val=""/>
</p:tagLst>
</file>

<file path=ppt/tags/tag2868.xml><?xml version="1.0" encoding="utf-8"?>
<p:tagLst xmlns:p="http://schemas.openxmlformats.org/presentationml/2006/main">
  <p:tag name="KSO_WM_BEAUTIFY_FLAG" val=""/>
</p:tagLst>
</file>

<file path=ppt/tags/tag2869.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70.xml><?xml version="1.0" encoding="utf-8"?>
<p:tagLst xmlns:p="http://schemas.openxmlformats.org/presentationml/2006/main">
  <p:tag name="KSO_WM_BEAUTIFY_FLAG" val=""/>
</p:tagLst>
</file>

<file path=ppt/tags/tag2871.xml><?xml version="1.0" encoding="utf-8"?>
<p:tagLst xmlns:p="http://schemas.openxmlformats.org/presentationml/2006/main">
  <p:tag name="KSO_WM_BEAUTIFY_FLAG" val=""/>
</p:tagLst>
</file>

<file path=ppt/tags/tag2872.xml><?xml version="1.0" encoding="utf-8"?>
<p:tagLst xmlns:p="http://schemas.openxmlformats.org/presentationml/2006/main">
  <p:tag name="KSO_WM_BEAUTIFY_FLAG" val=""/>
</p:tagLst>
</file>

<file path=ppt/tags/tag2873.xml><?xml version="1.0" encoding="utf-8"?>
<p:tagLst xmlns:p="http://schemas.openxmlformats.org/presentationml/2006/main">
  <p:tag name="KSO_WM_BEAUTIFY_FLAG" val=""/>
</p:tagLst>
</file>

<file path=ppt/tags/tag2874.xml><?xml version="1.0" encoding="utf-8"?>
<p:tagLst xmlns:p="http://schemas.openxmlformats.org/presentationml/2006/main">
  <p:tag name="KSO_WM_BEAUTIFY_FLAG" val=""/>
</p:tagLst>
</file>

<file path=ppt/tags/tag2875.xml><?xml version="1.0" encoding="utf-8"?>
<p:tagLst xmlns:p="http://schemas.openxmlformats.org/presentationml/2006/main">
  <p:tag name="KSO_WM_BEAUTIFY_FLAG" val=""/>
</p:tagLst>
</file>

<file path=ppt/tags/tag2876.xml><?xml version="1.0" encoding="utf-8"?>
<p:tagLst xmlns:p="http://schemas.openxmlformats.org/presentationml/2006/main">
  <p:tag name="KSO_WM_BEAUTIFY_FLAG" val=""/>
</p:tagLst>
</file>

<file path=ppt/tags/tag2877.xml><?xml version="1.0" encoding="utf-8"?>
<p:tagLst xmlns:p="http://schemas.openxmlformats.org/presentationml/2006/main">
  <p:tag name="KSO_WM_BEAUTIFY_FLAG" val=""/>
</p:tagLst>
</file>

<file path=ppt/tags/tag2878.xml><?xml version="1.0" encoding="utf-8"?>
<p:tagLst xmlns:p="http://schemas.openxmlformats.org/presentationml/2006/main">
  <p:tag name="KSO_WM_BEAUTIFY_FLAG" val=""/>
</p:tagLst>
</file>

<file path=ppt/tags/tag2879.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80.xml><?xml version="1.0" encoding="utf-8"?>
<p:tagLst xmlns:p="http://schemas.openxmlformats.org/presentationml/2006/main">
  <p:tag name="KSO_WM_DIAGRAM_VIRTUALLY_FRAME" val="{&quot;height&quot;:510.20007874015755,&quot;left&quot;:-49.41354330708661,&quot;top&quot;:77.15,&quot;width&quot;:1061.8270866141734}"/>
</p:tagLst>
</file>

<file path=ppt/tags/tag2881.xml><?xml version="1.0" encoding="utf-8"?>
<p:tagLst xmlns:p="http://schemas.openxmlformats.org/presentationml/2006/main">
  <p:tag name="KSO_WM_DIAGRAM_VIRTUALLY_FRAME" val="{&quot;height&quot;:510.20007874015755,&quot;left&quot;:-49.41354330708661,&quot;top&quot;:77.15,&quot;width&quot;:1061.8270866141734}"/>
</p:tagLst>
</file>

<file path=ppt/tags/tag2882.xml><?xml version="1.0" encoding="utf-8"?>
<p:tagLst xmlns:p="http://schemas.openxmlformats.org/presentationml/2006/main">
  <p:tag name="KSO_WM_DIAGRAM_VIRTUALLY_FRAME" val="{&quot;height&quot;:510.20007874015755,&quot;left&quot;:-49.41354330708661,&quot;top&quot;:77.15,&quot;width&quot;:1061.8270866141734}"/>
</p:tagLst>
</file>

<file path=ppt/tags/tag2883.xml><?xml version="1.0" encoding="utf-8"?>
<p:tagLst xmlns:p="http://schemas.openxmlformats.org/presentationml/2006/main">
  <p:tag name="KSO_WM_DIAGRAM_VIRTUALLY_FRAME" val="{&quot;height&quot;:510.20007874015755,&quot;left&quot;:-49.41354330708661,&quot;top&quot;:77.15,&quot;width&quot;:1061.8270866141734}"/>
</p:tagLst>
</file>

<file path=ppt/tags/tag2884.xml><?xml version="1.0" encoding="utf-8"?>
<p:tagLst xmlns:p="http://schemas.openxmlformats.org/presentationml/2006/main">
  <p:tag name="KSO_WM_DIAGRAM_VIRTUALLY_FRAME" val="{&quot;height&quot;:510.20007874015755,&quot;left&quot;:-49.41354330708661,&quot;top&quot;:77.15,&quot;width&quot;:1061.8270866141734}"/>
</p:tagLst>
</file>

<file path=ppt/tags/tag2885.xml><?xml version="1.0" encoding="utf-8"?>
<p:tagLst xmlns:p="http://schemas.openxmlformats.org/presentationml/2006/main">
  <p:tag name="KSO_WM_DIAGRAM_VIRTUALLY_FRAME" val="{&quot;height&quot;:510.20007874015755,&quot;left&quot;:-49.41354330708661,&quot;top&quot;:77.15,&quot;width&quot;:1061.8270866141734}"/>
</p:tagLst>
</file>

<file path=ppt/tags/tag2886.xml><?xml version="1.0" encoding="utf-8"?>
<p:tagLst xmlns:p="http://schemas.openxmlformats.org/presentationml/2006/main">
  <p:tag name="KSO_WM_DIAGRAM_VIRTUALLY_FRAME" val="{&quot;height&quot;:510.20007874015755,&quot;left&quot;:-49.41354330708661,&quot;top&quot;:77.15,&quot;width&quot;:1061.8270866141734}"/>
</p:tagLst>
</file>

<file path=ppt/tags/tag2887.xml><?xml version="1.0" encoding="utf-8"?>
<p:tagLst xmlns:p="http://schemas.openxmlformats.org/presentationml/2006/main">
  <p:tag name="KSO_WM_DIAGRAM_VIRTUALLY_FRAME" val="{&quot;height&quot;:510.20007874015755,&quot;left&quot;:-49.41354330708661,&quot;top&quot;:77.15,&quot;width&quot;:1061.8270866141734}"/>
</p:tagLst>
</file>

<file path=ppt/tags/tag2888.xml><?xml version="1.0" encoding="utf-8"?>
<p:tagLst xmlns:p="http://schemas.openxmlformats.org/presentationml/2006/main">
  <p:tag name="KSO_WM_DIAGRAM_VIRTUALLY_FRAME" val="{&quot;height&quot;:510.20007874015755,&quot;left&quot;:-49.41354330708661,&quot;top&quot;:77.15,&quot;width&quot;:1061.8270866141734}"/>
</p:tagLst>
</file>

<file path=ppt/tags/tag2889.xml><?xml version="1.0" encoding="utf-8"?>
<p:tagLst xmlns:p="http://schemas.openxmlformats.org/presentationml/2006/main">
  <p:tag name="KSO_WM_DIAGRAM_VIRTUALLY_FRAME" val="{&quot;height&quot;:510.20007874015755,&quot;left&quot;:-49.41354330708661,&quot;top&quot;:77.15,&quot;width&quot;:1061.8270866141734}"/>
</p:tagLst>
</file>

<file path=ppt/tags/tag289.xml><?xml version="1.0" encoding="utf-8"?>
<p:tagLst xmlns:p="http://schemas.openxmlformats.org/presentationml/2006/main">
  <p:tag name="KSO_WM_BEAUTIFY_FLAG" val=""/>
</p:tagLst>
</file>

<file path=ppt/tags/tag2890.xml><?xml version="1.0" encoding="utf-8"?>
<p:tagLst xmlns:p="http://schemas.openxmlformats.org/presentationml/2006/main">
  <p:tag name="KSO_WM_DIAGRAM_VIRTUALLY_FRAME" val="{&quot;height&quot;:510.20007874015755,&quot;left&quot;:-49.41354330708661,&quot;top&quot;:77.15,&quot;width&quot;:1061.8270866141734}"/>
</p:tagLst>
</file>

<file path=ppt/tags/tag2891.xml><?xml version="1.0" encoding="utf-8"?>
<p:tagLst xmlns:p="http://schemas.openxmlformats.org/presentationml/2006/main">
  <p:tag name="KSO_WM_DIAGRAM_VIRTUALLY_FRAME" val="{&quot;height&quot;:510.20007874015755,&quot;left&quot;:-49.41354330708661,&quot;top&quot;:77.15,&quot;width&quot;:1061.8270866141734}"/>
</p:tagLst>
</file>

<file path=ppt/tags/tag2892.xml><?xml version="1.0" encoding="utf-8"?>
<p:tagLst xmlns:p="http://schemas.openxmlformats.org/presentationml/2006/main">
  <p:tag name="KSO_WM_DIAGRAM_VIRTUALLY_FRAME" val="{&quot;height&quot;:510.20007874015755,&quot;left&quot;:-49.41354330708661,&quot;top&quot;:77.15,&quot;width&quot;:1061.8270866141734}"/>
</p:tagLst>
</file>

<file path=ppt/tags/tag2893.xml><?xml version="1.0" encoding="utf-8"?>
<p:tagLst xmlns:p="http://schemas.openxmlformats.org/presentationml/2006/main">
  <p:tag name="KSO_WM_DIAGRAM_VIRTUALLY_FRAME" val="{&quot;height&quot;:510.20007874015755,&quot;left&quot;:-49.41354330708661,&quot;top&quot;:77.15,&quot;width&quot;:1061.8270866141734}"/>
</p:tagLst>
</file>

<file path=ppt/tags/tag2894.xml><?xml version="1.0" encoding="utf-8"?>
<p:tagLst xmlns:p="http://schemas.openxmlformats.org/presentationml/2006/main">
  <p:tag name="KSO_WM_DIAGRAM_VIRTUALLY_FRAME" val="{&quot;height&quot;:510.20007874015755,&quot;left&quot;:-49.41354330708661,&quot;top&quot;:77.15,&quot;width&quot;:1061.8270866141734}"/>
</p:tagLst>
</file>

<file path=ppt/tags/tag2895.xml><?xml version="1.0" encoding="utf-8"?>
<p:tagLst xmlns:p="http://schemas.openxmlformats.org/presentationml/2006/main">
  <p:tag name="KSO_WM_DIAGRAM_VIRTUALLY_FRAME" val="{&quot;height&quot;:510.20007874015755,&quot;left&quot;:-49.41354330708661,&quot;top&quot;:77.15,&quot;width&quot;:1061.8270866141734}"/>
</p:tagLst>
</file>

<file path=ppt/tags/tag2896.xml><?xml version="1.0" encoding="utf-8"?>
<p:tagLst xmlns:p="http://schemas.openxmlformats.org/presentationml/2006/main">
  <p:tag name="KSO_WM_DIAGRAM_VIRTUALLY_FRAME" val="{&quot;height&quot;:510.20007874015755,&quot;left&quot;:-49.41354330708661,&quot;top&quot;:77.15,&quot;width&quot;:1061.8270866141734}"/>
</p:tagLst>
</file>

<file path=ppt/tags/tag2897.xml><?xml version="1.0" encoding="utf-8"?>
<p:tagLst xmlns:p="http://schemas.openxmlformats.org/presentationml/2006/main">
  <p:tag name="KSO_WM_DIAGRAM_VIRTUALLY_FRAME" val="{&quot;height&quot;:510.20007874015755,&quot;left&quot;:-49.41354330708661,&quot;top&quot;:77.15,&quot;width&quot;:1061.8270866141734}"/>
</p:tagLst>
</file>

<file path=ppt/tags/tag2898.xml><?xml version="1.0" encoding="utf-8"?>
<p:tagLst xmlns:p="http://schemas.openxmlformats.org/presentationml/2006/main">
  <p:tag name="KSO_WM_DIAGRAM_VIRTUALLY_FRAME" val="{&quot;height&quot;:510.20007874015755,&quot;left&quot;:-49.41354330708661,&quot;top&quot;:77.15,&quot;width&quot;:1061.8270866141734}"/>
</p:tagLst>
</file>

<file path=ppt/tags/tag2899.xml><?xml version="1.0" encoding="utf-8"?>
<p:tagLst xmlns:p="http://schemas.openxmlformats.org/presentationml/2006/main">
  <p:tag name="KSO_WM_DIAGRAM_VIRTUALLY_FRAME" val="{&quot;height&quot;:510.20007874015755,&quot;left&quot;:-49.41354330708661,&quot;top&quot;:77.15,&quot;width&quot;:1061.8270866141734}"/>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00.xml><?xml version="1.0" encoding="utf-8"?>
<p:tagLst xmlns:p="http://schemas.openxmlformats.org/presentationml/2006/main">
  <p:tag name="KSO_WM_DIAGRAM_VIRTUALLY_FRAME" val="{&quot;height&quot;:510.20007874015755,&quot;left&quot;:-49.41354330708661,&quot;top&quot;:77.15,&quot;width&quot;:1061.8270866141734}"/>
</p:tagLst>
</file>

<file path=ppt/tags/tag2901.xml><?xml version="1.0" encoding="utf-8"?>
<p:tagLst xmlns:p="http://schemas.openxmlformats.org/presentationml/2006/main">
  <p:tag name="KSO_WM_DIAGRAM_VIRTUALLY_FRAME" val="{&quot;height&quot;:510.20007874015755,&quot;left&quot;:-49.41354330708661,&quot;top&quot;:77.15,&quot;width&quot;:1061.8270866141734}"/>
</p:tagLst>
</file>

<file path=ppt/tags/tag2902.xml><?xml version="1.0" encoding="utf-8"?>
<p:tagLst xmlns:p="http://schemas.openxmlformats.org/presentationml/2006/main">
  <p:tag name="KSO_WM_DIAGRAM_VIRTUALLY_FRAME" val="{&quot;height&quot;:510.20007874015755,&quot;left&quot;:-49.41354330708661,&quot;top&quot;:77.15,&quot;width&quot;:1061.8270866141734}"/>
</p:tagLst>
</file>

<file path=ppt/tags/tag2903.xml><?xml version="1.0" encoding="utf-8"?>
<p:tagLst xmlns:p="http://schemas.openxmlformats.org/presentationml/2006/main">
  <p:tag name="KSO_WM_DIAGRAM_VIRTUALLY_FRAME" val="{&quot;height&quot;:510.20007874015755,&quot;left&quot;:-49.41354330708661,&quot;top&quot;:77.15,&quot;width&quot;:1061.8270866141734}"/>
</p:tagLst>
</file>

<file path=ppt/tags/tag2904.xml><?xml version="1.0" encoding="utf-8"?>
<p:tagLst xmlns:p="http://schemas.openxmlformats.org/presentationml/2006/main">
  <p:tag name="commondata" val="eyJoZGlkIjoiYjZiY2IxNjIyYzU3YjQ1YmYwMzAyMGEzNzYxOTEyNWIifQ=="/>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1007.0561449187604,&quot;left&quot;:-87.2,&quot;top&quot;:61.580944881889764,&quot;width&quot;:1484.35}"/>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ISLIDE.VECTOR" val="2b586da8-b3bb-41e3-9609-2aa83134bc79"/>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1007.0561449187604,&quot;left&quot;:-87.2,&quot;top&quot;:61.580944881889764,&quot;width&quot;:1484.35}"/>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UNIT_TABLE_BEAUTIFY" val="smartTable{416185eb-8f93-4acb-a5fe-2432f50362b1}"/>
  <p:tag name="TABLE_SKINIDX" val="2"/>
  <p:tag name="TABLE_ENCOLOR" val="#FFFFFF"/>
  <p:tag name="KSO_WM_UNIT_VALUE" val="1457*2272"/>
  <p:tag name="KSO_WM_UNIT_HIGHLIGHT" val="0"/>
  <p:tag name="KSO_WM_UNIT_COMPATIBLE" val="0"/>
  <p:tag name="KSO_WM_UNIT_DIAGRAM_ISNUMVISUAL" val="0"/>
  <p:tag name="KSO_WM_UNIT_DIAGRAM_ISREFERUNIT" val="0"/>
  <p:tag name="KSO_WM_UNIT_TYPE" val="β"/>
  <p:tag name="KSO_WM_UNIT_INDEX" val="1"/>
  <p:tag name="KSO_WM_UNIT_ID" val="mixed20203990_1*β*1"/>
  <p:tag name="KSO_WM_TEMPLATE_CATEGORY" val="mixed"/>
  <p:tag name="KSO_WM_TEMPLATE_INDEX" val="20203990"/>
  <p:tag name="KSO_WM_UNIT_LAYERLEVEL" val="1"/>
  <p:tag name="KSO_WM_TAG_VERSION" val="1.0"/>
  <p:tag name="KSO_WM_BEAUTIFY_FLAG" val="#wm#"/>
  <p:tag name="TABLE_ENDDRAG_ORIGIN_RECT" val="882*369"/>
  <p:tag name="TABLE_ENDDRAG_RECT" val="27*146*882*369"/>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ISLIDE.VECTOR" val="2b586da8-b3bb-41e3-9609-2aa83134bc79"/>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1007.0561449187604,&quot;left&quot;:-87.2,&quot;top&quot;:61.580944881889764,&quot;width&quot;:1484.35}"/>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DIAGRAM_VIRTUALLY_FRAME" val="{&quot;height&quot;:689.55,&quot;left&quot;:27.55,&quot;top&quot;:70.8,&quot;width&quot;:922.5}"/>
</p:tagLst>
</file>

<file path=ppt/tags/tag532.xml><?xml version="1.0" encoding="utf-8"?>
<p:tagLst xmlns:p="http://schemas.openxmlformats.org/presentationml/2006/main">
  <p:tag name="ISLIDE.VECTOR" val="2b586da8-b3bb-41e3-9609-2aa83134bc79"/>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1007.0561449187604,&quot;left&quot;:-87.2,&quot;top&quot;:61.580944881889764,&quot;width&quot;:1484.35}"/>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DIAGRAM_VIRTUALLY_FRAME" val="{&quot;height&quot;:445.55,&quot;left&quot;:27.55,&quot;top&quot;:70.8,&quot;width&quot;:922.5}"/>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DIAGRAM_VIRTUALLY_FRAME" val="{&quot;height&quot;:689.55,&quot;left&quot;:27.55,&quot;top&quot;:70.8,&quot;width&quot;:922.5}"/>
</p:tagLst>
</file>

<file path=ppt/tags/tag635.xml><?xml version="1.0" encoding="utf-8"?>
<p:tagLst xmlns:p="http://schemas.openxmlformats.org/presentationml/2006/main">
  <p:tag name="KSO_WM_BEAUTIFY_FLAG" val=""/>
  <p:tag name="KSO_WM_DIAGRAM_VIRTUALLY_FRAME" val="{&quot;height&quot;:689.55,&quot;left&quot;:27.55,&quot;top&quot;:70.8,&quot;width&quot;:922.5}"/>
</p:tagLst>
</file>

<file path=ppt/tags/tag636.xml><?xml version="1.0" encoding="utf-8"?>
<p:tagLst xmlns:p="http://schemas.openxmlformats.org/presentationml/2006/main">
  <p:tag name="KSO_WM_DIAGRAM_VIRTUALLY_FRAME" val="{&quot;height&quot;:689.55,&quot;left&quot;:27.55,&quot;top&quot;:70.8,&quot;width&quot;:922.5}"/>
</p:tagLst>
</file>

<file path=ppt/tags/tag637.xml><?xml version="1.0" encoding="utf-8"?>
<p:tagLst xmlns:p="http://schemas.openxmlformats.org/presentationml/2006/main">
  <p:tag name="KSO_WM_DIAGRAM_VIRTUALLY_FRAME" val="{&quot;height&quot;:689.55,&quot;left&quot;:27.55,&quot;top&quot;:70.8,&quot;width&quot;:922.5}"/>
</p:tagLst>
</file>

<file path=ppt/tags/tag638.xml><?xml version="1.0" encoding="utf-8"?>
<p:tagLst xmlns:p="http://schemas.openxmlformats.org/presentationml/2006/main">
  <p:tag name="KSO_WM_BEAUTIFY_FLAG" val=""/>
  <p:tag name="KSO_WM_DIAGRAM_VIRTUALLY_FRAME" val="{&quot;height&quot;:689.55,&quot;left&quot;:27.55,&quot;top&quot;:70.8,&quot;width&quot;:922.5}"/>
</p:tagLst>
</file>

<file path=ppt/tags/tag639.xml><?xml version="1.0" encoding="utf-8"?>
<p:tagLst xmlns:p="http://schemas.openxmlformats.org/presentationml/2006/main">
  <p:tag name="KSO_WM_BEAUTIFY_FLAG" val=""/>
  <p:tag name="KSO_WM_DIAGRAM_VIRTUALLY_FRAME" val="{&quot;height&quot;:445.55,&quot;left&quot;:27.55,&quot;top&quot;:70.8,&quot;width&quot;:922.5}"/>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 name="KSO_WM_DIAGRAM_VIRTUALLY_FRAME" val="{&quot;height&quot;:445.55,&quot;left&quot;:27.55,&quot;top&quot;:70.8,&quot;width&quot;:922.5}"/>
</p:tagLst>
</file>

<file path=ppt/tags/tag641.xml><?xml version="1.0" encoding="utf-8"?>
<p:tagLst xmlns:p="http://schemas.openxmlformats.org/presentationml/2006/main">
  <p:tag name="KSO_WM_DIAGRAM_VIRTUALLY_FRAME" val="{&quot;height&quot;:689.55,&quot;left&quot;:27.55,&quot;top&quot;:70.8,&quot;width&quot;:922.5}"/>
</p:tagLst>
</file>

<file path=ppt/tags/tag642.xml><?xml version="1.0" encoding="utf-8"?>
<p:tagLst xmlns:p="http://schemas.openxmlformats.org/presentationml/2006/main">
  <p:tag name="KSO_WM_DIAGRAM_VIRTUALLY_FRAME" val="{&quot;height&quot;:254.24842519685043,&quot;left&quot;:63.27921259842519,&quot;top&quot;:241.85629921259843,&quot;width&quot;:833.4416535433071}"/>
</p:tagLst>
</file>

<file path=ppt/tags/tag643.xml><?xml version="1.0" encoding="utf-8"?>
<p:tagLst xmlns:p="http://schemas.openxmlformats.org/presentationml/2006/main">
  <p:tag name="KSO_WM_DIAGRAM_VIRTUALLY_FRAME" val="{&quot;height&quot;:689.55,&quot;left&quot;:27.55,&quot;top&quot;:70.8,&quot;width&quot;:922.5}"/>
</p:tagLst>
</file>

<file path=ppt/tags/tag644.xml><?xml version="1.0" encoding="utf-8"?>
<p:tagLst xmlns:p="http://schemas.openxmlformats.org/presentationml/2006/main">
  <p:tag name="KSO_WM_DIAGRAM_VIRTUALLY_FRAME" val="{&quot;height&quot;:689.55,&quot;left&quot;:27.55,&quot;top&quot;:70.8,&quot;width&quot;:922.5}"/>
</p:tagLst>
</file>

<file path=ppt/tags/tag645.xml><?xml version="1.0" encoding="utf-8"?>
<p:tagLst xmlns:p="http://schemas.openxmlformats.org/presentationml/2006/main">
  <p:tag name="KSO_WM_DIAGRAM_VIRTUALLY_FRAME" val="{&quot;height&quot;:254.24842519685043,&quot;left&quot;:63.27921259842519,&quot;top&quot;:241.85629921259843,&quot;width&quot;:833.4416535433071}"/>
</p:tagLst>
</file>

<file path=ppt/tags/tag646.xml><?xml version="1.0" encoding="utf-8"?>
<p:tagLst xmlns:p="http://schemas.openxmlformats.org/presentationml/2006/main">
  <p:tag name="KSO_WM_DIAGRAM_VIRTUALLY_FRAME" val="{&quot;height&quot;:689.55,&quot;left&quot;:27.55,&quot;top&quot;:70.8,&quot;width&quot;:922.5}"/>
</p:tagLst>
</file>

<file path=ppt/tags/tag647.xml><?xml version="1.0" encoding="utf-8"?>
<p:tagLst xmlns:p="http://schemas.openxmlformats.org/presentationml/2006/main">
  <p:tag name="KSO_WM_DIAGRAM_VIRTUALLY_FRAME" val="{&quot;height&quot;:254.24842519685043,&quot;left&quot;:63.27921259842519,&quot;top&quot;:241.85629921259843,&quot;width&quot;:833.4416535433071}"/>
</p:tagLst>
</file>

<file path=ppt/tags/tag648.xml><?xml version="1.0" encoding="utf-8"?>
<p:tagLst xmlns:p="http://schemas.openxmlformats.org/presentationml/2006/main">
  <p:tag name="ISLIDE.VECTOR" val="2b586da8-b3bb-41e3-9609-2aa83134bc79"/>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1007.0561449187604,&quot;left&quot;:-87.2,&quot;top&quot;:61.580944881889764,&quot;width&quot;:1484.35}"/>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ISLIDE.VECTOR" val="2b586da8-b3bb-41e3-9609-2aa83134bc79"/>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BEAUTIFY_FLAG" val=""/>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BEAUTIFY_FLAG" val=""/>
</p:tagLst>
</file>

<file path=ppt/tags/tag797.xml><?xml version="1.0" encoding="utf-8"?>
<p:tagLst xmlns:p="http://schemas.openxmlformats.org/presentationml/2006/main">
  <p:tag name="KSO_WM_BEAUTIFY_FLAG" val=""/>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1007.0561449187604,&quot;left&quot;:-87.2,&quot;top&quot;:61.580944881889764,&quot;width&quot;:1484.35}"/>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BEAUTIFY_FLAG" val=""/>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BEAUTIFY_FLAG"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BEAUTIFY_FLAG" va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BEAUTIFY_FLAG" val=""/>
</p:tagLst>
</file>

<file path=ppt/tags/tag841.xml><?xml version="1.0" encoding="utf-8"?>
<p:tagLst xmlns:p="http://schemas.openxmlformats.org/presentationml/2006/main">
  <p:tag name="KSO_WM_BEAUTIFY_FLAG" val=""/>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BEAUTIFY_FLAG" val=""/>
</p:tagLst>
</file>

<file path=ppt/tags/tag844.xml><?xml version="1.0" encoding="utf-8"?>
<p:tagLst xmlns:p="http://schemas.openxmlformats.org/presentationml/2006/main">
  <p:tag name="KSO_WM_BEAUTIFY_FLAG" val=""/>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4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5.xml><?xml version="1.0" encoding="utf-8"?>
<p:tagLst xmlns:p="http://schemas.openxmlformats.org/presentationml/2006/main">
  <p:tag name="KSO_WM_BEAUTIFY_FLAG" val=""/>
</p:tagLst>
</file>

<file path=ppt/tags/tag85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5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5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5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5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5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5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5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5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5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6.xml><?xml version="1.0" encoding="utf-8"?>
<p:tagLst xmlns:p="http://schemas.openxmlformats.org/presentationml/2006/main">
  <p:tag name="KSO_WM_BEAUTIFY_FLAG" val=""/>
</p:tagLst>
</file>

<file path=ppt/tags/tag86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6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6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6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6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6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6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6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6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6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7.xml><?xml version="1.0" encoding="utf-8"?>
<p:tagLst xmlns:p="http://schemas.openxmlformats.org/presentationml/2006/main">
  <p:tag name="KSO_WM_BEAUTIFY_FLAG" val=""/>
</p:tagLst>
</file>

<file path=ppt/tags/tag87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7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7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7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7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7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7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7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7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7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8.xml><?xml version="1.0" encoding="utf-8"?>
<p:tagLst xmlns:p="http://schemas.openxmlformats.org/presentationml/2006/main">
  <p:tag name="KSO_WM_BEAUTIFY_FLAG" val=""/>
</p:tagLst>
</file>

<file path=ppt/tags/tag88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8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8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8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8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8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8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8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8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8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9.xml><?xml version="1.0" encoding="utf-8"?>
<p:tagLst xmlns:p="http://schemas.openxmlformats.org/presentationml/2006/main">
  <p:tag name="KSO_WM_BEAUTIFY_FLAG" val=""/>
</p:tagLst>
</file>

<file path=ppt/tags/tag89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9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9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9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9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9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9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9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9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89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xml><?xml version="1.0" encoding="utf-8"?>
<p:tagLst xmlns:p="http://schemas.openxmlformats.org/presentationml/2006/main">
  <p:tag name="KSO_WM_DIAGRAM_VIRTUALLY_FRAME" val="{&quot;height&quot;:1007.0561449187604,&quot;left&quot;:-87.2,&quot;top&quot;:61.580944881889764,&quot;width&quot;:1484.35}"/>
</p:tagLst>
</file>

<file path=ppt/tags/tag90.xml><?xml version="1.0" encoding="utf-8"?>
<p:tagLst xmlns:p="http://schemas.openxmlformats.org/presentationml/2006/main">
  <p:tag name="KSO_WM_BEAUTIFY_FLAG" val=""/>
</p:tagLst>
</file>

<file path=ppt/tags/tag90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0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0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0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0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0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0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0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0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0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1.xml><?xml version="1.0" encoding="utf-8"?>
<p:tagLst xmlns:p="http://schemas.openxmlformats.org/presentationml/2006/main">
  <p:tag name="KSO_WM_BEAUTIFY_FLAG" val=""/>
</p:tagLst>
</file>

<file path=ppt/tags/tag91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1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1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1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1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1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1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1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1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1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2.xml><?xml version="1.0" encoding="utf-8"?>
<p:tagLst xmlns:p="http://schemas.openxmlformats.org/presentationml/2006/main">
  <p:tag name="KSO_WM_BEAUTIFY_FLAG" val=""/>
</p:tagLst>
</file>

<file path=ppt/tags/tag92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2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22.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23.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24.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25.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26.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27.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28.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29.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3.xml><?xml version="1.0" encoding="utf-8"?>
<p:tagLst xmlns:p="http://schemas.openxmlformats.org/presentationml/2006/main">
  <p:tag name="KSO_WM_BEAUTIFY_FLAG" val=""/>
</p:tagLst>
</file>

<file path=ppt/tags/tag930.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31.xml><?xml version="1.0" encoding="utf-8"?>
<p:tagLst xmlns:p="http://schemas.openxmlformats.org/presentationml/2006/main">
  <p:tag name="KSO_WM_DIAGRAM_VIRTUALLY_FRAME" val="{&quot;height&quot;:310.63496062992124,&quot;left&quot;:27.92023622047244,&quot;top&quot;:169.50346456692915,&quot;width&quot;:445.7350393700787}"/>
</p:tagLst>
</file>

<file path=ppt/tags/tag932.xml><?xml version="1.0" encoding="utf-8"?>
<p:tagLst xmlns:p="http://schemas.openxmlformats.org/presentationml/2006/main">
  <p:tag name="ISLIDE.VECTOR" val="2b586da8-b3bb-41e3-9609-2aa83134bc79"/>
</p:tagLst>
</file>

<file path=ppt/tags/tag933.xml><?xml version="1.0" encoding="utf-8"?>
<p:tagLst xmlns:p="http://schemas.openxmlformats.org/presentationml/2006/main">
  <p:tag name="KSO_WM_BEAUTIFY_FLAG" val=""/>
</p:tagLst>
</file>

<file path=ppt/tags/tag934.xml><?xml version="1.0" encoding="utf-8"?>
<p:tagLst xmlns:p="http://schemas.openxmlformats.org/presentationml/2006/main">
  <p:tag name="KSO_WM_BEAUTIFY_FLAG" val=""/>
</p:tagLst>
</file>

<file path=ppt/tags/tag935.xml><?xml version="1.0" encoding="utf-8"?>
<p:tagLst xmlns:p="http://schemas.openxmlformats.org/presentationml/2006/main">
  <p:tag name="KSO_WM_BEAUTIFY_FLAG" val=""/>
</p:tagLst>
</file>

<file path=ppt/tags/tag936.xml><?xml version="1.0" encoding="utf-8"?>
<p:tagLst xmlns:p="http://schemas.openxmlformats.org/presentationml/2006/main">
  <p:tag name="KSO_WM_BEAUTIFY_FLAG" val=""/>
</p:tagLst>
</file>

<file path=ppt/tags/tag937.xml><?xml version="1.0" encoding="utf-8"?>
<p:tagLst xmlns:p="http://schemas.openxmlformats.org/presentationml/2006/main">
  <p:tag name="KSO_WM_BEAUTIFY_FLAG" val=""/>
</p:tagLst>
</file>

<file path=ppt/tags/tag938.xml><?xml version="1.0" encoding="utf-8"?>
<p:tagLst xmlns:p="http://schemas.openxmlformats.org/presentationml/2006/main">
  <p:tag name="KSO_WM_BEAUTIFY_FLAG" val=""/>
</p:tagLst>
</file>

<file path=ppt/tags/tag939.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40.xml><?xml version="1.0" encoding="utf-8"?>
<p:tagLst xmlns:p="http://schemas.openxmlformats.org/presentationml/2006/main">
  <p:tag name="KSO_WM_BEAUTIFY_FLAG" val=""/>
</p:tagLst>
</file>

<file path=ppt/tags/tag941.xml><?xml version="1.0" encoding="utf-8"?>
<p:tagLst xmlns:p="http://schemas.openxmlformats.org/presentationml/2006/main">
  <p:tag name="KSO_WM_BEAUTIFY_FLAG" val=""/>
</p:tagLst>
</file>

<file path=ppt/tags/tag942.xml><?xml version="1.0" encoding="utf-8"?>
<p:tagLst xmlns:p="http://schemas.openxmlformats.org/presentationml/2006/main">
  <p:tag name="KSO_WM_BEAUTIFY_FLAG" val=""/>
</p:tagLst>
</file>

<file path=ppt/tags/tag943.xml><?xml version="1.0" encoding="utf-8"?>
<p:tagLst xmlns:p="http://schemas.openxmlformats.org/presentationml/2006/main">
  <p:tag name="KSO_WM_BEAUTIFY_FLAG" val=""/>
</p:tagLst>
</file>

<file path=ppt/tags/tag944.xml><?xml version="1.0" encoding="utf-8"?>
<p:tagLst xmlns:p="http://schemas.openxmlformats.org/presentationml/2006/main">
  <p:tag name="KSO_WM_BEAUTIFY_FLAG" val=""/>
</p:tagLst>
</file>

<file path=ppt/tags/tag945.xml><?xml version="1.0" encoding="utf-8"?>
<p:tagLst xmlns:p="http://schemas.openxmlformats.org/presentationml/2006/main">
  <p:tag name="KSO_WM_BEAUTIFY_FLAG" val=""/>
</p:tagLst>
</file>

<file path=ppt/tags/tag946.xml><?xml version="1.0" encoding="utf-8"?>
<p:tagLst xmlns:p="http://schemas.openxmlformats.org/presentationml/2006/main">
  <p:tag name="KSO_WM_BEAUTIFY_FLAG" val=""/>
</p:tagLst>
</file>

<file path=ppt/tags/tag947.xml><?xml version="1.0" encoding="utf-8"?>
<p:tagLst xmlns:p="http://schemas.openxmlformats.org/presentationml/2006/main">
  <p:tag name="KSO_WM_BEAUTIFY_FLAG" val=""/>
</p:tagLst>
</file>

<file path=ppt/tags/tag948.xml><?xml version="1.0" encoding="utf-8"?>
<p:tagLst xmlns:p="http://schemas.openxmlformats.org/presentationml/2006/main">
  <p:tag name="KSO_WM_BEAUTIFY_FLAG" val=""/>
</p:tagLst>
</file>

<file path=ppt/tags/tag949.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50.xml><?xml version="1.0" encoding="utf-8"?>
<p:tagLst xmlns:p="http://schemas.openxmlformats.org/presentationml/2006/main">
  <p:tag name="KSO_WM_BEAUTIFY_FLAG" val=""/>
</p:tagLst>
</file>

<file path=ppt/tags/tag951.xml><?xml version="1.0" encoding="utf-8"?>
<p:tagLst xmlns:p="http://schemas.openxmlformats.org/presentationml/2006/main">
  <p:tag name="KSO_WM_BEAUTIFY_FLAG" val=""/>
</p:tagLst>
</file>

<file path=ppt/tags/tag952.xml><?xml version="1.0" encoding="utf-8"?>
<p:tagLst xmlns:p="http://schemas.openxmlformats.org/presentationml/2006/main">
  <p:tag name="KSO_WM_BEAUTIFY_FLAG" val=""/>
</p:tagLst>
</file>

<file path=ppt/tags/tag953.xml><?xml version="1.0" encoding="utf-8"?>
<p:tagLst xmlns:p="http://schemas.openxmlformats.org/presentationml/2006/main">
  <p:tag name="KSO_WM_BEAUTIFY_FLAG" val=""/>
</p:tagLst>
</file>

<file path=ppt/tags/tag954.xml><?xml version="1.0" encoding="utf-8"?>
<p:tagLst xmlns:p="http://schemas.openxmlformats.org/presentationml/2006/main">
  <p:tag name="KSO_WM_BEAUTIFY_FLAG" val=""/>
</p:tagLst>
</file>

<file path=ppt/tags/tag955.xml><?xml version="1.0" encoding="utf-8"?>
<p:tagLst xmlns:p="http://schemas.openxmlformats.org/presentationml/2006/main">
  <p:tag name="KSO_WM_BEAUTIFY_FLAG" val=""/>
</p:tagLst>
</file>

<file path=ppt/tags/tag956.xml><?xml version="1.0" encoding="utf-8"?>
<p:tagLst xmlns:p="http://schemas.openxmlformats.org/presentationml/2006/main">
  <p:tag name="KSO_WM_BEAUTIFY_FLAG" val=""/>
</p:tagLst>
</file>

<file path=ppt/tags/tag957.xml><?xml version="1.0" encoding="utf-8"?>
<p:tagLst xmlns:p="http://schemas.openxmlformats.org/presentationml/2006/main">
  <p:tag name="KSO_WM_BEAUTIFY_FLAG" val=""/>
</p:tagLst>
</file>

<file path=ppt/tags/tag958.xml><?xml version="1.0" encoding="utf-8"?>
<p:tagLst xmlns:p="http://schemas.openxmlformats.org/presentationml/2006/main">
  <p:tag name="KSO_WM_BEAUTIFY_FLAG" val=""/>
</p:tagLst>
</file>

<file path=ppt/tags/tag959.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60.xml><?xml version="1.0" encoding="utf-8"?>
<p:tagLst xmlns:p="http://schemas.openxmlformats.org/presentationml/2006/main">
  <p:tag name="KSO_WM_BEAUTIFY_FLAG" val=""/>
</p:tagLst>
</file>

<file path=ppt/tags/tag961.xml><?xml version="1.0" encoding="utf-8"?>
<p:tagLst xmlns:p="http://schemas.openxmlformats.org/presentationml/2006/main">
  <p:tag name="KSO_WM_BEAUTIFY_FLAG" val=""/>
</p:tagLst>
</file>

<file path=ppt/tags/tag962.xml><?xml version="1.0" encoding="utf-8"?>
<p:tagLst xmlns:p="http://schemas.openxmlformats.org/presentationml/2006/main">
  <p:tag name="KSO_WM_BEAUTIFY_FLAG" val=""/>
</p:tagLst>
</file>

<file path=ppt/tags/tag963.xml><?xml version="1.0" encoding="utf-8"?>
<p:tagLst xmlns:p="http://schemas.openxmlformats.org/presentationml/2006/main">
  <p:tag name="KSO_WM_BEAUTIFY_FLAG" val=""/>
</p:tagLst>
</file>

<file path=ppt/tags/tag964.xml><?xml version="1.0" encoding="utf-8"?>
<p:tagLst xmlns:p="http://schemas.openxmlformats.org/presentationml/2006/main">
  <p:tag name="KSO_WM_BEAUTIFY_FLAG" val=""/>
</p:tagLst>
</file>

<file path=ppt/tags/tag965.xml><?xml version="1.0" encoding="utf-8"?>
<p:tagLst xmlns:p="http://schemas.openxmlformats.org/presentationml/2006/main">
  <p:tag name="KSO_WM_BEAUTIFY_FLAG" val=""/>
</p:tagLst>
</file>

<file path=ppt/tags/tag966.xml><?xml version="1.0" encoding="utf-8"?>
<p:tagLst xmlns:p="http://schemas.openxmlformats.org/presentationml/2006/main">
  <p:tag name="KSO_WM_BEAUTIFY_FLAG" val=""/>
</p:tagLst>
</file>

<file path=ppt/tags/tag967.xml><?xml version="1.0" encoding="utf-8"?>
<p:tagLst xmlns:p="http://schemas.openxmlformats.org/presentationml/2006/main">
  <p:tag name="KSO_WM_BEAUTIFY_FLAG" val=""/>
</p:tagLst>
</file>

<file path=ppt/tags/tag968.xml><?xml version="1.0" encoding="utf-8"?>
<p:tagLst xmlns:p="http://schemas.openxmlformats.org/presentationml/2006/main">
  <p:tag name="KSO_WM_BEAUTIFY_FLAG" val=""/>
</p:tagLst>
</file>

<file path=ppt/tags/tag969.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70.xml><?xml version="1.0" encoding="utf-8"?>
<p:tagLst xmlns:p="http://schemas.openxmlformats.org/presentationml/2006/main">
  <p:tag name="KSO_WM_BEAUTIFY_FLAG" val=""/>
</p:tagLst>
</file>

<file path=ppt/tags/tag971.xml><?xml version="1.0" encoding="utf-8"?>
<p:tagLst xmlns:p="http://schemas.openxmlformats.org/presentationml/2006/main">
  <p:tag name="KSO_WM_BEAUTIFY_FLAG" val=""/>
</p:tagLst>
</file>

<file path=ppt/tags/tag972.xml><?xml version="1.0" encoding="utf-8"?>
<p:tagLst xmlns:p="http://schemas.openxmlformats.org/presentationml/2006/main">
  <p:tag name="KSO_WM_BEAUTIFY_FLAG" val=""/>
</p:tagLst>
</file>

<file path=ppt/tags/tag973.xml><?xml version="1.0" encoding="utf-8"?>
<p:tagLst xmlns:p="http://schemas.openxmlformats.org/presentationml/2006/main">
  <p:tag name="KSO_WM_BEAUTIFY_FLAG" val=""/>
</p:tagLst>
</file>

<file path=ppt/tags/tag974.xml><?xml version="1.0" encoding="utf-8"?>
<p:tagLst xmlns:p="http://schemas.openxmlformats.org/presentationml/2006/main">
  <p:tag name="KSO_WM_BEAUTIFY_FLAG" val=""/>
</p:tagLst>
</file>

<file path=ppt/tags/tag975.xml><?xml version="1.0" encoding="utf-8"?>
<p:tagLst xmlns:p="http://schemas.openxmlformats.org/presentationml/2006/main">
  <p:tag name="KSO_WM_BEAUTIFY_FLAG" val=""/>
</p:tagLst>
</file>

<file path=ppt/tags/tag976.xml><?xml version="1.0" encoding="utf-8"?>
<p:tagLst xmlns:p="http://schemas.openxmlformats.org/presentationml/2006/main">
  <p:tag name="KSO_WM_BEAUTIFY_FLAG" val=""/>
</p:tagLst>
</file>

<file path=ppt/tags/tag977.xml><?xml version="1.0" encoding="utf-8"?>
<p:tagLst xmlns:p="http://schemas.openxmlformats.org/presentationml/2006/main">
  <p:tag name="KSO_WM_BEAUTIFY_FLAG" val=""/>
</p:tagLst>
</file>

<file path=ppt/tags/tag978.xml><?xml version="1.0" encoding="utf-8"?>
<p:tagLst xmlns:p="http://schemas.openxmlformats.org/presentationml/2006/main">
  <p:tag name="KSO_WM_BEAUTIFY_FLAG" val=""/>
</p:tagLst>
</file>

<file path=ppt/tags/tag979.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80.xml><?xml version="1.0" encoding="utf-8"?>
<p:tagLst xmlns:p="http://schemas.openxmlformats.org/presentationml/2006/main">
  <p:tag name="KSO_WM_BEAUTIFY_FLAG" val=""/>
</p:tagLst>
</file>

<file path=ppt/tags/tag981.xml><?xml version="1.0" encoding="utf-8"?>
<p:tagLst xmlns:p="http://schemas.openxmlformats.org/presentationml/2006/main">
  <p:tag name="KSO_WM_BEAUTIFY_FLAG" val=""/>
</p:tagLst>
</file>

<file path=ppt/tags/tag982.xml><?xml version="1.0" encoding="utf-8"?>
<p:tagLst xmlns:p="http://schemas.openxmlformats.org/presentationml/2006/main">
  <p:tag name="KSO_WM_BEAUTIFY_FLAG" val=""/>
</p:tagLst>
</file>

<file path=ppt/tags/tag983.xml><?xml version="1.0" encoding="utf-8"?>
<p:tagLst xmlns:p="http://schemas.openxmlformats.org/presentationml/2006/main">
  <p:tag name="KSO_WM_BEAUTIFY_FLAG" val=""/>
</p:tagLst>
</file>

<file path=ppt/tags/tag984.xml><?xml version="1.0" encoding="utf-8"?>
<p:tagLst xmlns:p="http://schemas.openxmlformats.org/presentationml/2006/main">
  <p:tag name="KSO_WM_BEAUTIFY_FLAG" val=""/>
</p:tagLst>
</file>

<file path=ppt/tags/tag985.xml><?xml version="1.0" encoding="utf-8"?>
<p:tagLst xmlns:p="http://schemas.openxmlformats.org/presentationml/2006/main">
  <p:tag name="KSO_WM_BEAUTIFY_FLAG" val=""/>
</p:tagLst>
</file>

<file path=ppt/tags/tag986.xml><?xml version="1.0" encoding="utf-8"?>
<p:tagLst xmlns:p="http://schemas.openxmlformats.org/presentationml/2006/main">
  <p:tag name="KSO_WM_BEAUTIFY_FLAG" val=""/>
</p:tagLst>
</file>

<file path=ppt/tags/tag987.xml><?xml version="1.0" encoding="utf-8"?>
<p:tagLst xmlns:p="http://schemas.openxmlformats.org/presentationml/2006/main">
  <p:tag name="KSO_WM_BEAUTIFY_FLAG" val=""/>
</p:tagLst>
</file>

<file path=ppt/tags/tag988.xml><?xml version="1.0" encoding="utf-8"?>
<p:tagLst xmlns:p="http://schemas.openxmlformats.org/presentationml/2006/main">
  <p:tag name="KSO_WM_BEAUTIFY_FLAG" val=""/>
</p:tagLst>
</file>

<file path=ppt/tags/tag989.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ags/tag990.xml><?xml version="1.0" encoding="utf-8"?>
<p:tagLst xmlns:p="http://schemas.openxmlformats.org/presentationml/2006/main">
  <p:tag name="KSO_WM_BEAUTIFY_FLAG" val=""/>
</p:tagLst>
</file>

<file path=ppt/tags/tag991.xml><?xml version="1.0" encoding="utf-8"?>
<p:tagLst xmlns:p="http://schemas.openxmlformats.org/presentationml/2006/main">
  <p:tag name="KSO_WM_BEAUTIFY_FLAG" val=""/>
</p:tagLst>
</file>

<file path=ppt/tags/tag992.xml><?xml version="1.0" encoding="utf-8"?>
<p:tagLst xmlns:p="http://schemas.openxmlformats.org/presentationml/2006/main">
  <p:tag name="KSO_WM_BEAUTIFY_FLAG" val=""/>
</p:tagLst>
</file>

<file path=ppt/tags/tag993.xml><?xml version="1.0" encoding="utf-8"?>
<p:tagLst xmlns:p="http://schemas.openxmlformats.org/presentationml/2006/main">
  <p:tag name="KSO_WM_BEAUTIFY_FLAG" val=""/>
</p:tagLst>
</file>

<file path=ppt/tags/tag994.xml><?xml version="1.0" encoding="utf-8"?>
<p:tagLst xmlns:p="http://schemas.openxmlformats.org/presentationml/2006/main">
  <p:tag name="KSO_WM_BEAUTIFY_FLAG" val=""/>
</p:tagLst>
</file>

<file path=ppt/tags/tag995.xml><?xml version="1.0" encoding="utf-8"?>
<p:tagLst xmlns:p="http://schemas.openxmlformats.org/presentationml/2006/main">
  <p:tag name="KSO_WM_BEAUTIFY_FLAG" val=""/>
</p:tagLst>
</file>

<file path=ppt/tags/tag996.xml><?xml version="1.0" encoding="utf-8"?>
<p:tagLst xmlns:p="http://schemas.openxmlformats.org/presentationml/2006/main">
  <p:tag name="KSO_WM_BEAUTIFY_FLAG" val=""/>
</p:tagLst>
</file>

<file path=ppt/tags/tag997.xml><?xml version="1.0" encoding="utf-8"?>
<p:tagLst xmlns:p="http://schemas.openxmlformats.org/presentationml/2006/main">
  <p:tag name="KSO_WM_BEAUTIFY_FLAG" val=""/>
</p:tagLst>
</file>

<file path=ppt/tags/tag998.xml><?xml version="1.0" encoding="utf-8"?>
<p:tagLst xmlns:p="http://schemas.openxmlformats.org/presentationml/2006/main">
  <p:tag name="KSO_WM_BEAUTIFY_FLAG" val=""/>
</p:tagLst>
</file>

<file path=ppt/tags/tag9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0.01">
    <a:dk1>
      <a:srgbClr val="000000"/>
    </a:dk1>
    <a:lt1>
      <a:srgbClr val="FFFFFF"/>
    </a:lt1>
    <a:dk2>
      <a:srgbClr val="D4EBFB"/>
    </a:dk2>
    <a:lt2>
      <a:srgbClr val="93D9FA"/>
    </a:lt2>
    <a:accent1>
      <a:srgbClr val="3CB8EC"/>
    </a:accent1>
    <a:accent2>
      <a:srgbClr val="77D1E8"/>
    </a:accent2>
    <a:accent3>
      <a:srgbClr val="FAC114"/>
    </a:accent3>
    <a:accent4>
      <a:srgbClr val="FE961C"/>
    </a:accent4>
    <a:accent5>
      <a:srgbClr val="E15441"/>
    </a:accent5>
    <a:accent6>
      <a:srgbClr val="D73129"/>
    </a:accent6>
    <a:hlink>
      <a:srgbClr val="3C72AD"/>
    </a:hlink>
    <a:folHlink>
      <a:srgbClr val="E0631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0.01">
    <a:dk1>
      <a:srgbClr val="000000"/>
    </a:dk1>
    <a:lt1>
      <a:srgbClr val="FFFFFF"/>
    </a:lt1>
    <a:dk2>
      <a:srgbClr val="D4EBFB"/>
    </a:dk2>
    <a:lt2>
      <a:srgbClr val="93D9FA"/>
    </a:lt2>
    <a:accent1>
      <a:srgbClr val="3CB8EC"/>
    </a:accent1>
    <a:accent2>
      <a:srgbClr val="77D1E8"/>
    </a:accent2>
    <a:accent3>
      <a:srgbClr val="FAC114"/>
    </a:accent3>
    <a:accent4>
      <a:srgbClr val="FE961C"/>
    </a:accent4>
    <a:accent5>
      <a:srgbClr val="E15441"/>
    </a:accent5>
    <a:accent6>
      <a:srgbClr val="D73129"/>
    </a:accent6>
    <a:hlink>
      <a:srgbClr val="3C72AD"/>
    </a:hlink>
    <a:folHlink>
      <a:srgbClr val="E0631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0.01">
    <a:dk1>
      <a:srgbClr val="000000"/>
    </a:dk1>
    <a:lt1>
      <a:srgbClr val="FFFFFF"/>
    </a:lt1>
    <a:dk2>
      <a:srgbClr val="D4EBFB"/>
    </a:dk2>
    <a:lt2>
      <a:srgbClr val="93D9FA"/>
    </a:lt2>
    <a:accent1>
      <a:srgbClr val="3CB8EC"/>
    </a:accent1>
    <a:accent2>
      <a:srgbClr val="77D1E8"/>
    </a:accent2>
    <a:accent3>
      <a:srgbClr val="FAC114"/>
    </a:accent3>
    <a:accent4>
      <a:srgbClr val="FE961C"/>
    </a:accent4>
    <a:accent5>
      <a:srgbClr val="E15441"/>
    </a:accent5>
    <a:accent6>
      <a:srgbClr val="D73129"/>
    </a:accent6>
    <a:hlink>
      <a:srgbClr val="3C72AD"/>
    </a:hlink>
    <a:folHlink>
      <a:srgbClr val="E0631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4719</Words>
  <Application>WPS 演示</Application>
  <PresentationFormat>宽屏</PresentationFormat>
  <Paragraphs>560</Paragraphs>
  <Slides>28</Slides>
  <Notes>0</Notes>
  <HiddenSlides>0</HiddenSlides>
  <MMClips>0</MMClips>
  <ScaleCrop>false</ScaleCrop>
  <HeadingPairs>
    <vt:vector size="6" baseType="variant">
      <vt:variant>
        <vt:lpstr>已用的字体</vt:lpstr>
      </vt:variant>
      <vt:variant>
        <vt:i4>40</vt:i4>
      </vt:variant>
      <vt:variant>
        <vt:lpstr>主题</vt:lpstr>
      </vt:variant>
      <vt:variant>
        <vt:i4>1</vt:i4>
      </vt:variant>
      <vt:variant>
        <vt:lpstr>幻灯片标题</vt:lpstr>
      </vt:variant>
      <vt:variant>
        <vt:i4>28</vt:i4>
      </vt:variant>
    </vt:vector>
  </HeadingPairs>
  <TitlesOfParts>
    <vt:vector size="69" baseType="lpstr">
      <vt:lpstr>Arial</vt:lpstr>
      <vt:lpstr>宋体</vt:lpstr>
      <vt:lpstr>Wingdings</vt:lpstr>
      <vt:lpstr>Arial</vt:lpstr>
      <vt:lpstr>微软雅黑</vt:lpstr>
      <vt:lpstr>腾讯体</vt:lpstr>
      <vt:lpstr>潮字社豪侠手书简繁-闪</vt:lpstr>
      <vt:lpstr>汉仪君黑-45简</vt:lpstr>
      <vt:lpstr>汉仪旗黑X1-55W</vt:lpstr>
      <vt:lpstr>汉仪旗黑X1-95W</vt:lpstr>
      <vt:lpstr>黑体</vt:lpstr>
      <vt:lpstr>汉仪旗黑X1-85W</vt:lpstr>
      <vt:lpstr>汉仪力量黑简</vt:lpstr>
      <vt:lpstr>汉仪中等线简</vt:lpstr>
      <vt:lpstr>微软雅黑 Light</vt:lpstr>
      <vt:lpstr>汉仪综艺体简</vt:lpstr>
      <vt:lpstr>思源黑体</vt:lpstr>
      <vt:lpstr>思源黑体 ExtraLight</vt:lpstr>
      <vt:lpstr>思源黑体 ExtraLight</vt:lpstr>
      <vt:lpstr>Calibri</vt:lpstr>
      <vt:lpstr>Arial Unicode MS</vt:lpstr>
      <vt:lpstr>幼圆</vt:lpstr>
      <vt:lpstr>Times New Roman</vt:lpstr>
      <vt:lpstr>Helvetica Neue Medium</vt:lpstr>
      <vt:lpstr>Yu Gothic Medium</vt:lpstr>
      <vt:lpstr>Helvetica Neue Light</vt:lpstr>
      <vt:lpstr>Wingdings</vt:lpstr>
      <vt:lpstr>优设标题黑</vt:lpstr>
      <vt:lpstr>思源黑体 CN Bold</vt:lpstr>
      <vt:lpstr>等线</vt:lpstr>
      <vt:lpstr>思源宋体 CN Heavy</vt:lpstr>
      <vt:lpstr>演示流云楷</vt:lpstr>
      <vt:lpstr>方正兰亭特黑简体</vt:lpstr>
      <vt:lpstr>楷体</vt:lpstr>
      <vt:lpstr>Roboto Bold</vt:lpstr>
      <vt:lpstr>印品粗朗体</vt:lpstr>
      <vt:lpstr>华文隶书</vt:lpstr>
      <vt:lpstr>MS UI Gothic</vt:lpstr>
      <vt:lpstr>PMingLiU</vt:lpstr>
      <vt:lpstr>Segoe Print</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7州burn</cp:lastModifiedBy>
  <cp:revision>16</cp:revision>
  <dcterms:created xsi:type="dcterms:W3CDTF">2023-08-09T12:44:00Z</dcterms:created>
  <dcterms:modified xsi:type="dcterms:W3CDTF">2024-04-27T06:31:04Z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2052-12.1.0.16729</vt:lpwstr>
  </property>
</Properties>
</file>